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3.xml" ContentType="application/vnd.openxmlformats-officedocument.presentationml.notesSlide+xml"/>
  <Override PartName="/ppt/media/image43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36"/>
  </p:notesMasterIdLst>
  <p:sldIdLst>
    <p:sldId id="478" r:id="rId2"/>
    <p:sldId id="452" r:id="rId3"/>
    <p:sldId id="453" r:id="rId4"/>
    <p:sldId id="464" r:id="rId5"/>
    <p:sldId id="449" r:id="rId6"/>
    <p:sldId id="465" r:id="rId7"/>
    <p:sldId id="466" r:id="rId8"/>
    <p:sldId id="368" r:id="rId9"/>
    <p:sldId id="467" r:id="rId10"/>
    <p:sldId id="477" r:id="rId11"/>
    <p:sldId id="476" r:id="rId12"/>
    <p:sldId id="431" r:id="rId13"/>
    <p:sldId id="468" r:id="rId14"/>
    <p:sldId id="469" r:id="rId15"/>
    <p:sldId id="422" r:id="rId16"/>
    <p:sldId id="428" r:id="rId17"/>
    <p:sldId id="402" r:id="rId18"/>
    <p:sldId id="427" r:id="rId19"/>
    <p:sldId id="437" r:id="rId20"/>
    <p:sldId id="472" r:id="rId21"/>
    <p:sldId id="470" r:id="rId22"/>
    <p:sldId id="404" r:id="rId23"/>
    <p:sldId id="405" r:id="rId24"/>
    <p:sldId id="448" r:id="rId25"/>
    <p:sldId id="455" r:id="rId26"/>
    <p:sldId id="456" r:id="rId27"/>
    <p:sldId id="457" r:id="rId28"/>
    <p:sldId id="458" r:id="rId29"/>
    <p:sldId id="459" r:id="rId30"/>
    <p:sldId id="460" r:id="rId31"/>
    <p:sldId id="461" r:id="rId32"/>
    <p:sldId id="462" r:id="rId33"/>
    <p:sldId id="463" r:id="rId34"/>
    <p:sldId id="473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9900"/>
    <a:srgbClr val="996600"/>
    <a:srgbClr val="FFFF66"/>
    <a:srgbClr val="006600"/>
    <a:srgbClr val="F600F6"/>
    <a:srgbClr val="000066"/>
    <a:srgbClr val="FF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99" autoAdjust="0"/>
    <p:restoredTop sz="99012" autoAdjust="0"/>
  </p:normalViewPr>
  <p:slideViewPr>
    <p:cSldViewPr snapToGrid="0" snapToObjects="1">
      <p:cViewPr>
        <p:scale>
          <a:sx n="80" d="100"/>
          <a:sy n="80" d="100"/>
        </p:scale>
        <p:origin x="-768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82296" cy="8229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1-01-23T04:44:07.671"/>
    </inkml:context>
    <inkml:brush xml:id="br0">
      <inkml:brushProperty name="width" value="0.09701" units="cm"/>
      <inkml:brushProperty name="height" value="0.09701" units="cm"/>
      <inkml:brushProperty name="color" value="#808080"/>
      <inkml:brushProperty name="fitToCurve" value="1"/>
    </inkml:brush>
  </inkml:definitions>
  <inkml:trace contextRef="#ctx0" brushRef="#br0">0 0</inkml:trace>
  <inkml:trace contextRef="#ctx0" brushRef="#br0" timeOffset="782">75 422,'-25'0</inkml:trace>
  <inkml:trace contextRef="#ctx0" brushRef="#br0" timeOffset="1297">348 50</inkml:trace>
  <inkml:trace contextRef="#ctx0" brushRef="#br0" timeOffset="2422">273 323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1-01-23T04:44:13.578"/>
    </inkml:context>
    <inkml:brush xml:id="br0">
      <inkml:brushProperty name="width" value="0.09701" units="cm"/>
      <inkml:brushProperty name="height" value="0.09701" units="cm"/>
      <inkml:brushProperty name="color" value="#808080"/>
      <inkml:brushProperty name="fitToCurve" value="1"/>
    </inkml:brush>
  </inkml:definitions>
  <inkml:trace contextRef="#ctx0" brushRef="#br0">74 100</inkml:trace>
  <inkml:trace contextRef="#ctx0" brushRef="#br0" timeOffset="297">0 25</inkml:trace>
  <inkml:trace contextRef="#ctx0" brushRef="#br0" timeOffset="625">148 300,'0'0,"0"25</inkml:trace>
  <inkml:trace contextRef="#ctx0" brushRef="#br0" timeOffset="875">246 250,'0'0,"0"-25,0 0</inkml:trace>
  <inkml:trace contextRef="#ctx0" brushRef="#br0" timeOffset="1109">246 50,'0'-25,"0"25,-49-25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1-01-23T04:44:12.250"/>
    </inkml:context>
    <inkml:brush xml:id="br0">
      <inkml:brushProperty name="width" value="0.09701" units="cm"/>
      <inkml:brushProperty name="height" value="0.09701" units="cm"/>
      <inkml:brushProperty name="color" value="#808080"/>
      <inkml:brushProperty name="fitToCurve" value="1"/>
    </inkml:brush>
  </inkml:definitions>
  <inkml:trace contextRef="#ctx0" brushRef="#br0">269 149</inkml:trace>
  <inkml:trace contextRef="#ctx0" brushRef="#br0" timeOffset="312">74 0</inkml:trace>
  <inkml:trace contextRef="#ctx0" brushRef="#br0" timeOffset="625">0 249</inkml:trace>
  <inkml:trace contextRef="#ctx0" brushRef="#br0" timeOffset="984">294 299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1-01-23T04:44:14.953"/>
    </inkml:context>
    <inkml:brush xml:id="br0">
      <inkml:brushProperty name="width" value="0.09701" units="cm"/>
      <inkml:brushProperty name="height" value="0.09701" units="cm"/>
      <inkml:brushProperty name="color" value="#808080"/>
      <inkml:brushProperty name="fitToCurve" value="1"/>
    </inkml:brush>
  </inkml:definitions>
  <inkml:trace contextRef="#ctx0" brushRef="#br0">868 0</inkml:trace>
  <inkml:trace contextRef="#ctx0" brushRef="#br0" timeOffset="218">670 25</inkml:trace>
  <inkml:trace contextRef="#ctx0" brushRef="#br0" timeOffset="484">645 248</inkml:trace>
  <inkml:trace contextRef="#ctx0" brushRef="#br0" timeOffset="843">794 546</inkml:trace>
  <inkml:trace contextRef="#ctx0" brushRef="#br0" timeOffset="1109">818 546,'25'0,"-25"0</inkml:trace>
  <inkml:trace contextRef="#ctx0" brushRef="#br0" timeOffset="1390">372 447</inkml:trace>
  <inkml:trace contextRef="#ctx0" brushRef="#br0" timeOffset="1687">422 719,'0'25,"-25"-25,25 25</inkml:trace>
  <inkml:trace contextRef="#ctx0" brushRef="#br0" timeOffset="1953">397 1017,'0'0,"0"25,0-25,0 0,0 25,0-25,0 24,0-24</inkml:trace>
  <inkml:trace contextRef="#ctx0" brushRef="#br0" timeOffset="2234">620 1364,'25'25,"-25"-25,25 0,-25 25,0-25,24 24</inkml:trace>
  <inkml:trace contextRef="#ctx0" brushRef="#br0" timeOffset="2453">967 1587,'25'0,"-25"0,25 25,0-25,-25 0,25 25,-25-25</inkml:trace>
  <inkml:trace contextRef="#ctx0" brushRef="#br0" timeOffset="2703">1513 1736,'0'0,"25"0,0 0,-25 0,0 0,24 0,-24 0,0 0,50 0</inkml:trace>
  <inkml:trace contextRef="#ctx0" brushRef="#br0" timeOffset="2906">1786 1686,'0'0,"25"0,-1 0,1 0,0 0</inkml:trace>
  <inkml:trace contextRef="#ctx0" brushRef="#br0" timeOffset="3093">2034 1637,'0'0,"0"0,0 0,25-50</inkml:trace>
  <inkml:trace contextRef="#ctx0" brushRef="#br0" timeOffset="3328">2034 1414</inkml:trace>
  <inkml:trace contextRef="#ctx0" brushRef="#br0" timeOffset="3718">1761 1190</inkml:trace>
  <inkml:trace contextRef="#ctx0" brushRef="#br0" timeOffset="4078">1439 1339,'0'0,"0"25</inkml:trace>
  <inkml:trace contextRef="#ctx0" brushRef="#br0" timeOffset="4406">1191 1488,'-25'0</inkml:trace>
  <inkml:trace contextRef="#ctx0" brushRef="#br0" timeOffset="5093">1935 1587</inkml:trace>
  <inkml:trace contextRef="#ctx0" brushRef="#br0" timeOffset="5578">769 918,'-25'0</inkml:trace>
  <inkml:trace contextRef="#ctx0" brushRef="#br0" timeOffset="6047">794 1240,'0'0,"0"0,0 25</inkml:trace>
  <inkml:trace contextRef="#ctx0" brushRef="#br0" timeOffset="6359">1017 1265</inkml:trace>
  <inkml:trace contextRef="#ctx0" brushRef="#br0" timeOffset="6797">174 843</inkml:trace>
  <inkml:trace contextRef="#ctx0" brushRef="#br0" timeOffset="7140">248 1190,'0'0,"0"25</inkml:trace>
  <inkml:trace contextRef="#ctx0" brushRef="#br0" timeOffset="7531">521 1662,'25'0,"-25"0,0 24</inkml:trace>
  <inkml:trace contextRef="#ctx0" brushRef="#br0" timeOffset="8375">273 1562</inkml:trace>
  <inkml:trace contextRef="#ctx0" brushRef="#br0" timeOffset="8797">50 1538</inkml:trace>
  <inkml:trace contextRef="#ctx0" brushRef="#br0" timeOffset="9297">74 1215</inkml:trace>
  <inkml:trace contextRef="#ctx0" brushRef="#br0" timeOffset="9765">496 2058</inkml:trace>
  <inkml:trace contextRef="#ctx0" brushRef="#br0" timeOffset="10265">1215 1959,'-24'0,"24"0,-25 0</inkml:trace>
  <inkml:trace contextRef="#ctx0" brushRef="#br0" timeOffset="10640">744 1810,'0'0,"25"25,-25-25</inkml:trace>
  <inkml:trace contextRef="#ctx0" brushRef="#br0" timeOffset="10984">1389 2083,'25'0,"-25"0,25 0</inkml:trace>
  <inkml:trace contextRef="#ctx0" brushRef="#br0" timeOffset="11312">1811 2009,'24'0,"-24"-25</inkml:trace>
  <inkml:trace contextRef="#ctx0" brushRef="#br0" timeOffset="28672">2208 3298,'-25'0</inkml:trace>
  <inkml:trace contextRef="#ctx0" brushRef="#br0" timeOffset="28984">1984 3298</inkml:trace>
  <inkml:trace contextRef="#ctx0" brushRef="#br0" timeOffset="29328">1935 2975,'0'0</inkml:trace>
  <inkml:trace contextRef="#ctx0" brushRef="#br0" timeOffset="29812">2183 3050,'0'0,"-25"0,25 0</inkml:trace>
  <inkml:trace contextRef="#ctx0" brushRef="#br0" timeOffset="30218">2009 3099</inkml:trace>
  <inkml:trace contextRef="#ctx0" brushRef="#br0" timeOffset="30687">1662 3099</inkml:trace>
  <inkml:trace contextRef="#ctx0" brushRef="#br0" timeOffset="31078">1339 2728,'0'0</inkml:trace>
  <inkml:trace contextRef="#ctx0" brushRef="#br0" timeOffset="31453">1067 2405</inkml:trace>
  <inkml:trace contextRef="#ctx0" brushRef="#br0" timeOffset="31859">843 2058</inkml:trace>
  <inkml:trace contextRef="#ctx0" brushRef="#br0" timeOffset="32890">992 1860</inkml:trace>
  <inkml:trace contextRef="#ctx0" brushRef="#br0" timeOffset="33453">570 2480</inkml:trace>
  <inkml:trace contextRef="#ctx0" brushRef="#br0" timeOffset="33953">223 2083</inkml:trace>
  <inkml:trace contextRef="#ctx0" brushRef="#br0" timeOffset="34484">422 1860</inkml:trace>
  <inkml:trace contextRef="#ctx0" brushRef="#br0" timeOffset="34953">99 1835</inkml:trace>
  <inkml:trace contextRef="#ctx0" brushRef="#br0" timeOffset="35515">124 2331,'0'0,"0"0</inkml:trace>
  <inkml:trace contextRef="#ctx0" brushRef="#br0" timeOffset="36000">372 2827,'-25'0</inkml:trace>
  <inkml:trace contextRef="#ctx0" brushRef="#br0" timeOffset="36515">223 2356</inkml:trace>
  <inkml:trace contextRef="#ctx0" brushRef="#br0" timeOffset="37015">471 2356</inkml:trace>
  <inkml:trace contextRef="#ctx0" brushRef="#br0" timeOffset="37515">769 2356</inkml:trace>
  <inkml:trace contextRef="#ctx0" brushRef="#br0" timeOffset="37906">818 2628</inkml:trace>
  <inkml:trace contextRef="#ctx0" brushRef="#br0" timeOffset="38453">1042 2777,'25'0,"-25"-25</inkml:trace>
  <inkml:trace contextRef="#ctx0" brushRef="#br0" timeOffset="39140">1315 3075,'0'-25</inkml:trace>
  <inkml:trace contextRef="#ctx0" brushRef="#br0" timeOffset="39593">1290 3347</inkml:trace>
  <inkml:trace contextRef="#ctx0" brushRef="#br0" timeOffset="40015">918 3372</inkml:trace>
  <inkml:trace contextRef="#ctx0" brushRef="#br0" timeOffset="40422">670 3025,'0'-25,"-25"25</inkml:trace>
  <inkml:trace contextRef="#ctx0" brushRef="#br0" timeOffset="40890">967 3000,'-25'0</inkml:trace>
  <inkml:trace contextRef="#ctx0" brushRef="#br0" timeOffset="41578">942 3248</inkml:trace>
  <inkml:trace contextRef="#ctx0" brushRef="#br0" timeOffset="42000">719 3248,'0'25</inkml:trace>
  <inkml:trace contextRef="#ctx0" brushRef="#br0" timeOffset="42406">422 3447</inkml:trace>
  <inkml:trace contextRef="#ctx0" brushRef="#br0" timeOffset="42906">347 3124,'-25'0</inkml:trace>
  <inkml:trace contextRef="#ctx0" brushRef="#br0" timeOffset="43468">50 2752</inkml:trace>
  <inkml:trace contextRef="#ctx0" brushRef="#br0" timeOffset="44453">322 2703,'-24'0</inkml:trace>
  <inkml:trace contextRef="#ctx0" brushRef="#br0" timeOffset="44937">149 2504,'0'0</inkml:trace>
  <inkml:trace contextRef="#ctx0" brushRef="#br0" timeOffset="45547">50 2157</inkml:trace>
  <inkml:trace contextRef="#ctx0" brushRef="#br0" timeOffset="46187">471 2752,'0'0</inkml:trace>
  <inkml:trace contextRef="#ctx0" brushRef="#br0" timeOffset="46687">918 3223,'24'25,"-24"0,25 0</inkml:trace>
  <inkml:trace contextRef="#ctx0" brushRef="#br0" timeOffset="47218">1339 3595</inkml:trace>
  <inkml:trace contextRef="#ctx0" brushRef="#br0" timeOffset="47765">1166 3223</inkml:trace>
  <inkml:trace contextRef="#ctx0" brushRef="#br0" timeOffset="48250">1687 3570,'24'0,"-24"0</inkml:trace>
  <inkml:trace contextRef="#ctx0" brushRef="#br0" timeOffset="48718">2059 3570</inkml:trace>
  <inkml:trace contextRef="#ctx0" brushRef="#br0" timeOffset="49250">1711 3447</inkml:trace>
  <inkml:trace contextRef="#ctx0" brushRef="#br0" timeOffset="49734">1513 3818</inkml:trace>
  <inkml:trace contextRef="#ctx0" brushRef="#br0" timeOffset="50203">1042 3769,'-25'0</inkml:trace>
  <inkml:trace contextRef="#ctx0" brushRef="#br0" timeOffset="50703">1191 3595</inkml:trace>
  <inkml:trace contextRef="#ctx0" brushRef="#br0" timeOffset="51156">794 3595,'0'0</inkml:trace>
  <inkml:trace contextRef="#ctx0" brushRef="#br0" timeOffset="51718">595 3670</inkml:trace>
  <inkml:trace contextRef="#ctx0" brushRef="#br0" timeOffset="52281">446 3199</inkml:trace>
  <inkml:trace contextRef="#ctx0" brushRef="#br0" timeOffset="52906">645 3447</inkml:trace>
  <inkml:trace contextRef="#ctx0" brushRef="#br0" timeOffset="53515">546 3075</inkml:trace>
  <inkml:trace contextRef="#ctx0" brushRef="#br0" timeOffset="54562">1910 3719,'0'0</inkml:trace>
  <inkml:trace contextRef="#ctx0" brushRef="#br0" timeOffset="55093">1786 3893</inkml:trace>
  <inkml:trace contextRef="#ctx0" brushRef="#br0" timeOffset="55718">1364 3893</inkml:trace>
  <inkml:trace contextRef="#ctx0" brushRef="#br0" timeOffset="56218">1141 3868</inkml:trace>
  <inkml:trace contextRef="#ctx0" brushRef="#br0" timeOffset="56750">818 3670</inkml:trace>
  <inkml:trace contextRef="#ctx0" brushRef="#br0" timeOffset="57250">1042 3521</inkml:trace>
  <inkml:trace contextRef="#ctx0" brushRef="#br0" timeOffset="57984">992 2257</inkml:trace>
  <inkml:trace contextRef="#ctx0" brushRef="#br0" timeOffset="58375">1215 2182</inkml:trace>
  <inkml:trace contextRef="#ctx0" brushRef="#br0" timeOffset="59047">967 1017</inkml:trace>
  <inkml:trace contextRef="#ctx0" brushRef="#br0" timeOffset="59406">942 1389,'0'0</inkml:trace>
  <inkml:trace contextRef="#ctx0" brushRef="#br0" timeOffset="60390">198 595</inkml:trace>
  <inkml:trace contextRef="#ctx0" brushRef="#br0" timeOffset="61312">595 918</inkml:trace>
  <inkml:trace contextRef="#ctx0" brushRef="#br0" timeOffset="62047">422 224</inkml:trace>
  <inkml:trace contextRef="#ctx0" brushRef="#br0" timeOffset="62718">248 224</inkml:trace>
  <inkml:trace contextRef="#ctx0" brushRef="#br0" timeOffset="63140">248 546</inkml:trace>
  <inkml:trace contextRef="#ctx0" brushRef="#br0" timeOffset="70656">174 3025</inkml:trace>
  <inkml:trace contextRef="#ctx0" brushRef="#br0" timeOffset="71562">273 3372</inkml:trace>
  <inkml:trace contextRef="#ctx0" brushRef="#br0" timeOffset="72656">149 3248</inkml:trace>
  <inkml:trace contextRef="#ctx0" brushRef="#br0" timeOffset="75078">25 2926</inkml:trace>
  <inkml:trace contextRef="#ctx0" brushRef="#br0" timeOffset="75828">25 2554</inkml:trace>
  <inkml:trace contextRef="#ctx0" brushRef="#br0" timeOffset="76703">0 2380</inkml:trace>
  <inkml:trace contextRef="#ctx0" brushRef="#br0" timeOffset="78359">322 2529</inkml:trace>
  <inkml:trace contextRef="#ctx0" brushRef="#br0" timeOffset="79203">744 2827</inkml:trace>
  <inkml:trace contextRef="#ctx0" brushRef="#br0" timeOffset="80937">198 992,'0'0</inkml:trace>
  <inkml:trace contextRef="#ctx0" brushRef="#br0" timeOffset="81547">0 992</inkml:trace>
  <inkml:trace contextRef="#ctx0" brushRef="#br0" timeOffset="83109">0 670</inkml:trace>
  <inkml:trace contextRef="#ctx0" brushRef="#br0" timeOffset="84343">124 372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1-01-23T04:44:30.375"/>
    </inkml:context>
    <inkml:brush xml:id="br0">
      <inkml:brushProperty name="width" value="0.09701" units="cm"/>
      <inkml:brushProperty name="height" value="0.09701" units="cm"/>
      <inkml:brushProperty name="color" value="#808080"/>
      <inkml:brushProperty name="fitToCurve" value="1"/>
    </inkml:brush>
  </inkml:definitions>
  <inkml:trace contextRef="#ctx0" brushRef="#br0">0 0,'0'0</inkml:trace>
  <inkml:trace contextRef="#ctx0" brushRef="#br0" timeOffset="828">374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1-01-23T04:44:26.593"/>
    </inkml:context>
    <inkml:brush xml:id="br0">
      <inkml:brushProperty name="width" value="0.09701" units="cm"/>
      <inkml:brushProperty name="height" value="0.09701" units="cm"/>
      <inkml:brushProperty name="color" value="#808080"/>
      <inkml:brushProperty name="fitToCurve" value="1"/>
    </inkml:brush>
  </inkml:definitions>
  <inkml:trace contextRef="#ctx0" brushRef="#br0">125 869</inkml:trace>
  <inkml:trace contextRef="#ctx0" brushRef="#br0" timeOffset="438">549 794,'0'0,"0"25</inkml:trace>
  <inkml:trace contextRef="#ctx0" brushRef="#br0" timeOffset="782">374 1042,'-25'0,"25"-25,0 1,0 24,0-25,0 25</inkml:trace>
  <inkml:trace contextRef="#ctx0" brushRef="#br0" timeOffset="1125">325 695</inkml:trace>
  <inkml:trace contextRef="#ctx0" brushRef="#br0" timeOffset="1797">499 769</inkml:trace>
  <inkml:trace contextRef="#ctx0" brushRef="#br0" timeOffset="2266">399 521</inkml:trace>
  <inkml:trace contextRef="#ctx0" brushRef="#br0" timeOffset="2657">349 273</inkml:trace>
  <inkml:trace contextRef="#ctx0" brushRef="#br0" timeOffset="3032">374 124,'0'0,"0"0</inkml:trace>
  <inkml:trace contextRef="#ctx0" brushRef="#br0" timeOffset="3438">449 0</inkml:trace>
  <inkml:trace contextRef="#ctx0" brushRef="#br0" timeOffset="4953">100 124,'0'0,"0"25,0 0,-25-25</inkml:trace>
  <inkml:trace contextRef="#ctx0" brushRef="#br0" timeOffset="5297">50 447,'0'25,"0"-25</inkml:trace>
  <inkml:trace contextRef="#ctx0" brushRef="#br0" timeOffset="5610">0 596</inkml:trace>
  <inkml:trace contextRef="#ctx0" brushRef="#br0" timeOffset="6016">349 422</inkml:trace>
  <inkml:trace contextRef="#ctx0" brushRef="#br0" timeOffset="6469">499 472</inkml:trace>
  <inkml:trace contextRef="#ctx0" brushRef="#br0" timeOffset="6875">399 348</inkml:trace>
  <inkml:trace contextRef="#ctx0" brushRef="#br0" timeOffset="7703">449 224,'0'0,"25"0</inkml:trace>
  <inkml:trace contextRef="#ctx0" brushRef="#br0" timeOffset="8047">599 224,'0'24,"0"-24,0 25,0-25,-25 25</inkml:trace>
  <inkml:trace contextRef="#ctx0" brushRef="#br0" timeOffset="8375">549 521,'0'0,"0"25,0-25,0 25,0-25,0 25</inkml:trace>
  <inkml:trace contextRef="#ctx0" brushRef="#br0" timeOffset="8735">599 745,'0'0,"0"24,0-24,0 25</inkml:trace>
  <inkml:trace contextRef="#ctx0" brushRef="#br0" timeOffset="9047">599 1042,'-25'0,"25"0</inkml:trace>
  <inkml:trace contextRef="#ctx0" brushRef="#br0" timeOffset="9391">574 1290,'0'25</inkml:trace>
  <inkml:trace contextRef="#ctx0" brushRef="#br0" timeOffset="10641">524 1489</inkml:trace>
  <inkml:trace contextRef="#ctx0" brushRef="#br0" timeOffset="11172">325 1439</inkml:trace>
  <inkml:trace contextRef="#ctx0" brushRef="#br0" timeOffset="11516">125 1340</inkml:trace>
  <inkml:trace contextRef="#ctx0" brushRef="#br0" timeOffset="11875">200 1241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1-01-23T04:44:38.828"/>
    </inkml:context>
    <inkml:brush xml:id="br0">
      <inkml:brushProperty name="width" value="0.09701" units="cm"/>
      <inkml:brushProperty name="height" value="0.09701" units="cm"/>
      <inkml:brushProperty name="color" value="#808080"/>
      <inkml:brushProperty name="fitToCurve" value="1"/>
    </inkml:brush>
  </inkml:definitions>
  <inkml:trace contextRef="#ctx0" brushRef="#br0">0 24</inkml:trace>
  <inkml:trace contextRef="#ctx0" brushRef="#br0" timeOffset="343">0 347,'0'0,"24"0</inkml:trace>
  <inkml:trace contextRef="#ctx0" brushRef="#br0" timeOffset="687">422 347</inkml:trace>
  <inkml:trace contextRef="#ctx0" brushRef="#br0" timeOffset="1093">273 0</inkml:trace>
  <inkml:trace contextRef="#ctx0" brushRef="#br0" timeOffset="1437">273 272,'0'0,"0"25</inkml:trace>
  <inkml:trace contextRef="#ctx0" brushRef="#br0" timeOffset="2203">323 0,'-25'24,"0"-24,25 50</inkml:trace>
  <inkml:trace contextRef="#ctx0" brushRef="#br0" timeOffset="2531">99 198,'0'25,"0"-25,0 24,0-24</inkml:trace>
  <inkml:trace contextRef="#ctx0" brushRef="#br0" timeOffset="2890">74 495,'0'0,"0"25,0-25</inkml:trace>
  <inkml:trace contextRef="#ctx0" brushRef="#br0" timeOffset="3218">74 693,'0'25,"0"-25</inkml:trace>
  <inkml:trace contextRef="#ctx0" brushRef="#br0" timeOffset="3906">124 545</inkml:trace>
  <inkml:trace contextRef="#ctx0" brushRef="#br0" timeOffset="4390">223 594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1-01-23T04:44:09.515"/>
    </inkml:context>
    <inkml:brush xml:id="br0">
      <inkml:brushProperty name="width" value="0.09701" units="cm"/>
      <inkml:brushProperty name="height" value="0.09701" units="cm"/>
      <inkml:brushProperty name="color" value="#808080"/>
      <inkml:brushProperty name="fitToCurve" value="1"/>
    </inkml:brush>
  </inkml:definitions>
  <inkml:trace contextRef="#ctx0" brushRef="#br0">0 325</inkml:trace>
  <inkml:trace contextRef="#ctx0" brushRef="#br0" timeOffset="1016">246 0</inkml:trace>
  <inkml:trace contextRef="#ctx0" brushRef="#br0" timeOffset="1860">123 200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1-01-23T04:44:10.953"/>
    </inkml:context>
    <inkml:brush xml:id="br0">
      <inkml:brushProperty name="width" value="0.09701" units="cm"/>
      <inkml:brushProperty name="height" value="0.09701" units="cm"/>
      <inkml:brushProperty name="color" value="#808080"/>
      <inkml:brushProperty name="fitToCurve" value="1"/>
    </inkml:brush>
  </inkml:definitions>
  <inkml:trace contextRef="#ctx0" brushRef="#br0">0 197</inkml:trace>
  <inkml:trace contextRef="#ctx0" brushRef="#br0" timeOffset="922">224 0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1-01-23T04:45:18.828"/>
    </inkml:context>
    <inkml:brush xml:id="br0">
      <inkml:brushProperty name="width" value="0.09701" units="cm"/>
      <inkml:brushProperty name="height" value="0.09701" units="cm"/>
      <inkml:brushProperty name="color" value="#808080"/>
      <inkml:brushProperty name="fitToCurve" value="1"/>
    </inkml:brush>
  </inkml:definitions>
  <inkml:trace contextRef="#ctx0" brushRef="#br0">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1-01-23T04:45:19.609"/>
    </inkml:context>
    <inkml:brush xml:id="br0">
      <inkml:brushProperty name="width" value="0.09701" units="cm"/>
      <inkml:brushProperty name="height" value="0.09701" units="cm"/>
      <inkml:brushProperty name="color" value="#808080"/>
      <inkml:brushProperty name="fitToCurve" value="1"/>
    </inkml:brush>
  </inkml:definitions>
  <inkml:trace contextRef="#ctx0" brushRef="#br0">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1-01-23T04:45:20.125"/>
    </inkml:context>
    <inkml:brush xml:id="br0">
      <inkml:brushProperty name="width" value="0.09701" units="cm"/>
      <inkml:brushProperty name="height" value="0.09701" units="cm"/>
      <inkml:brushProperty name="color" value="#808080"/>
      <inkml:brushProperty name="fitToCurve" value="1"/>
    </inkml:brush>
  </inkml:definitions>
  <inkml:trace contextRef="#ctx0" brushRef="#br0">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1-01-23T04:45:20.640"/>
    </inkml:context>
    <inkml:brush xml:id="br0">
      <inkml:brushProperty name="width" value="0.09701" units="cm"/>
      <inkml:brushProperty name="height" value="0.09701" units="cm"/>
      <inkml:brushProperty name="color" value="#808080"/>
      <inkml:brushProperty name="fitToCurve" value="1"/>
    </inkml:brush>
  </inkml:definitions>
  <inkml:trace contextRef="#ctx0" brushRef="#br0">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1-01-23T04:45:21.468"/>
    </inkml:context>
    <inkml:brush xml:id="br0">
      <inkml:brushProperty name="width" value="0.09701" units="cm"/>
      <inkml:brushProperty name="height" value="0.09701" units="cm"/>
      <inkml:brushProperty name="color" value="#808080"/>
      <inkml:brushProperty name="fitToCurve" value="1"/>
    </inkml:brush>
  </inkml:definitions>
  <inkml:trace contextRef="#ctx0" brushRef="#br0">0 0</inkml:trace>
  <inkml:trace contextRef="#ctx0" brushRef="#br0" timeOffset="422">48 197,'0'0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1-01-23T04:45:22.625"/>
    </inkml:context>
    <inkml:brush xml:id="br0">
      <inkml:brushProperty name="width" value="0.09701" units="cm"/>
      <inkml:brushProperty name="height" value="0.09701" units="cm"/>
      <inkml:brushProperty name="color" value="#808080"/>
      <inkml:brushProperty name="fitToCurv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="" xmlns:a16="http://schemas.microsoft.com/office/drawing/2014/main" id="{3BD7C47E-A33A-4155-B47D-DC5074E81FE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>
            <a:extLst>
              <a:ext uri="{FF2B5EF4-FFF2-40B4-BE49-F238E27FC236}">
                <a16:creationId xmlns="" xmlns:a16="http://schemas.microsoft.com/office/drawing/2014/main" id="{64AA0BF2-18A5-464D-8A72-E7440D3838D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>
            <a:extLst>
              <a:ext uri="{FF2B5EF4-FFF2-40B4-BE49-F238E27FC236}">
                <a16:creationId xmlns="" xmlns:a16="http://schemas.microsoft.com/office/drawing/2014/main" id="{40C609BC-1127-4E38-ADE2-50F32AD67B8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7285" name="Rectangle 5">
            <a:extLst>
              <a:ext uri="{FF2B5EF4-FFF2-40B4-BE49-F238E27FC236}">
                <a16:creationId xmlns="" xmlns:a16="http://schemas.microsoft.com/office/drawing/2014/main" id="{E3D0E367-C387-495B-881C-800B8DEFAF4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7286" name="Rectangle 6">
            <a:extLst>
              <a:ext uri="{FF2B5EF4-FFF2-40B4-BE49-F238E27FC236}">
                <a16:creationId xmlns="" xmlns:a16="http://schemas.microsoft.com/office/drawing/2014/main" id="{43C69AEF-76AB-4E36-B69A-CEC14C85B7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7" name="Rectangle 7">
            <a:extLst>
              <a:ext uri="{FF2B5EF4-FFF2-40B4-BE49-F238E27FC236}">
                <a16:creationId xmlns="" xmlns:a16="http://schemas.microsoft.com/office/drawing/2014/main" id="{1A2F47F5-22D1-442C-AB26-6C3B53087F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fld id="{4E45A581-EC43-414E-BD1B-70A19D7B5F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070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="" xmlns:a16="http://schemas.microsoft.com/office/drawing/2014/main" id="{7F9E75AE-5B93-4A93-BF89-D931664B1C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5A02A2C-CAD3-4C50-80E4-17705B9F156E}" type="slidenum">
              <a:rPr lang="en-US" altLang="en-US" sz="1200" b="0">
                <a:latin typeface="Arial" panose="020B0604020202020204" pitchFamily="34" charset="0"/>
              </a:rPr>
              <a:pPr eaLnBrk="1" hangingPunct="1"/>
              <a:t>2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="" xmlns:a16="http://schemas.microsoft.com/office/drawing/2014/main" id="{162030DF-FE9B-4ED3-8FF4-12DA843960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="" xmlns:a16="http://schemas.microsoft.com/office/drawing/2014/main" id="{35C162F7-FD94-4495-86AC-BF61A8926F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747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="" xmlns:a16="http://schemas.microsoft.com/office/drawing/2014/main" id="{0B94617C-48AD-4B55-994A-6E21A29AB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FD31B6B-8A01-4ADB-8006-6836B0EF95C0}" type="slidenum">
              <a:rPr lang="en-US" altLang="en-US" sz="1200" b="0">
                <a:latin typeface="Arial" panose="020B0604020202020204" pitchFamily="34" charset="0"/>
              </a:rPr>
              <a:pPr eaLnBrk="1" hangingPunct="1"/>
              <a:t>8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="" xmlns:a16="http://schemas.microsoft.com/office/drawing/2014/main" id="{B0CB1091-BA56-46E0-A40D-C4221EE81F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="" xmlns:a16="http://schemas.microsoft.com/office/drawing/2014/main" id="{7FB77051-968C-4BA7-89F9-5A2F7818A7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="" xmlns:a16="http://schemas.microsoft.com/office/drawing/2014/main" id="{18ED4BAC-CBBD-4354-90C8-25FBFC8F64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659B3DB-D198-4582-A657-50A1AFEE6708}" type="slidenum">
              <a:rPr lang="en-US" altLang="en-US" sz="1200" b="0">
                <a:latin typeface="Arial" panose="020B0604020202020204" pitchFamily="34" charset="0"/>
              </a:rPr>
              <a:pPr eaLnBrk="1" hangingPunct="1"/>
              <a:t>17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="" xmlns:a16="http://schemas.microsoft.com/office/drawing/2014/main" id="{C223188F-E5F5-4C6A-B970-E1782708FF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="" xmlns:a16="http://schemas.microsoft.com/office/drawing/2014/main" id="{8C391485-D87A-4A57-BC1A-C361110456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591B202-691A-4BAF-B4F4-52D8CDBCF0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F348E1B-2CB7-43C7-8376-47C0E1AE5A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449BBDF-29B5-4D1F-9C4D-629E93BA65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866B77-9CB7-47EC-A94D-B4BD3227D8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097021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5FA3059-0422-4C05-A8FC-51FE9EB91C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05DD279-8851-45E3-9763-179B14DF93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3382D22-1C1A-4D95-BCDD-AF6DA564A7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01949-20A5-4486-A3B9-B0F5B81D02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075883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328971C-193D-4879-8C58-A57A98884B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612D2551-9C99-48ED-BE32-206E08BE62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270C1DC-8587-4731-A3C4-E606E3FFCB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BF6F32-068D-4A44-8323-BD86211D7F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312"/>
      </p:ext>
    </p:extLst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08A875EB-B965-447A-AB8C-4E23D686D8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4DC263DF-801F-43BA-B165-C6DBF82E48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5C51D0AD-E790-44F5-899B-412983023E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F2997-8C60-41DF-8E9A-D07AC6D42A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358776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5FCC08-9FEE-46C0-B78B-0E27901AA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B088456-E5FE-4297-914E-C86F322C216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8AA5671-7606-4C98-A3E3-E6A1ADE31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A7EF8A2-0F3C-46F6-B9CD-942BD565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6F64040-3B13-4543-9958-687EF0E3C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90F174A-31C5-4E7A-9836-9A67EEE7B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EF521A6-A2C0-4DBA-A0F2-096C8601F0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E5B4336-FDC9-4F30-A179-F8F3DFD784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3D98073-9EC2-4963-953C-A085E5798C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B5CC75B-E594-461E-8424-BEE85AF34C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BB34DA-7277-4D12-AD3D-6F2C70FCCB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085102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E415B54-80A2-4E71-A8B3-85AF30D69E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628AEDD9-AF96-468B-B5E1-E82E65D501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08A392A-3345-4E9F-A6B9-E3DD04C8BB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705029-F6F1-4807-A630-29333DD6C6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853364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774C4C1-6F66-443B-BF49-8DC865C388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3C0DE5D-1AEE-4026-852E-70803F3D69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4C551AC-5415-47B3-879C-3F9CBB2F42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4191AE-9740-4DEC-A39B-1C31BBE3CF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515993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6FD0A61B-9335-424D-8F23-558DF832A6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7EE25492-884E-48FE-8CAB-DF44FFF726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ED8B3357-7C3F-4976-B961-B486E4D955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400544-D1FD-4DB9-AC12-204C1BB345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344318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0C00D204-987E-47B2-9500-FDD27E5059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79AE290F-2E37-4A8A-8D66-122F239D95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FECF93DA-177C-4DE5-8ABA-1FDB76C76B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357C6A-F982-4EB4-A704-FDB423A814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672000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5507CAE9-0234-4419-8299-9ACFF007BB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8A6C2C52-564E-4869-9A38-34336D1CA4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EB9014E4-1AB1-45E8-9E09-BE63D9D2EA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4247B1-45F1-4C17-92D5-A54490A3E6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816166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89BCD0D-8491-477A-8A6C-3802260342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B2E7F7-B6A6-4520-B5B5-36BF0B2B38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9A3E458-D49D-403A-A48F-BAE8733509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331454-4CFA-42C5-AE51-8A50CF34B9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344461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D27C531-F7D6-460F-A559-ECEA52D688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C7D6F33-D52C-4ABD-B48C-F576910E8C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53832A5-69C7-4D26-9798-4D633933F9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8C23E-3C98-41FF-9E76-FD83424645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246683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="" xmlns:a16="http://schemas.microsoft.com/office/drawing/2014/main" id="{0148DD18-7A64-4BEA-A03B-3C039D84F8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="" xmlns:a16="http://schemas.microsoft.com/office/drawing/2014/main" id="{DA5C855B-9887-45D1-A0A4-3E1EC0D397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91172" name="Rectangle 4">
            <a:extLst>
              <a:ext uri="{FF2B5EF4-FFF2-40B4-BE49-F238E27FC236}">
                <a16:creationId xmlns="" xmlns:a16="http://schemas.microsoft.com/office/drawing/2014/main" id="{F9900B50-D27B-472F-8634-207BE621EF2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1173" name="Rectangle 5">
            <a:extLst>
              <a:ext uri="{FF2B5EF4-FFF2-40B4-BE49-F238E27FC236}">
                <a16:creationId xmlns="" xmlns:a16="http://schemas.microsoft.com/office/drawing/2014/main" id="{5D4F57CF-5058-4328-BC55-C742E47E48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1174" name="Rectangle 6">
            <a:extLst>
              <a:ext uri="{FF2B5EF4-FFF2-40B4-BE49-F238E27FC236}">
                <a16:creationId xmlns="" xmlns:a16="http://schemas.microsoft.com/office/drawing/2014/main" id="{80B9A068-3DEA-40EC-AEA4-9C7F071279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fld id="{8DBF9588-1098-414C-BDC1-DD4CE715935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customXml" Target="../ink/ink7.xml"/><Relationship Id="rId18" Type="http://schemas.openxmlformats.org/officeDocument/2006/relationships/image" Target="../media/image18.emf"/><Relationship Id="rId26" Type="http://schemas.openxmlformats.org/officeDocument/2006/relationships/image" Target="../media/image22.emf"/><Relationship Id="rId3" Type="http://schemas.openxmlformats.org/officeDocument/2006/relationships/customXml" Target="../ink/ink1.xml"/><Relationship Id="rId21" Type="http://schemas.openxmlformats.org/officeDocument/2006/relationships/customXml" Target="../ink/ink12.xml"/><Relationship Id="rId7" Type="http://schemas.openxmlformats.org/officeDocument/2006/relationships/customXml" Target="../ink/ink3.xml"/><Relationship Id="rId12" Type="http://schemas.openxmlformats.org/officeDocument/2006/relationships/customXml" Target="../ink/ink6.xml"/><Relationship Id="rId17" Type="http://schemas.openxmlformats.org/officeDocument/2006/relationships/customXml" Target="../ink/ink10.xml"/><Relationship Id="rId25" Type="http://schemas.openxmlformats.org/officeDocument/2006/relationships/customXml" Target="../ink/ink14.xml"/><Relationship Id="rId2" Type="http://schemas.openxmlformats.org/officeDocument/2006/relationships/image" Target="../media/image18.jpeg"/><Relationship Id="rId16" Type="http://schemas.openxmlformats.org/officeDocument/2006/relationships/customXml" Target="../ink/ink9.xml"/><Relationship Id="rId20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11" Type="http://schemas.openxmlformats.org/officeDocument/2006/relationships/customXml" Target="../ink/ink5.xml"/><Relationship Id="rId24" Type="http://schemas.openxmlformats.org/officeDocument/2006/relationships/image" Target="../media/image21.emf"/><Relationship Id="rId5" Type="http://schemas.openxmlformats.org/officeDocument/2006/relationships/customXml" Target="../ink/ink2.xml"/><Relationship Id="rId15" Type="http://schemas.openxmlformats.org/officeDocument/2006/relationships/image" Target="../media/image17.emf"/><Relationship Id="rId23" Type="http://schemas.openxmlformats.org/officeDocument/2006/relationships/customXml" Target="../ink/ink13.xml"/><Relationship Id="rId28" Type="http://schemas.openxmlformats.org/officeDocument/2006/relationships/image" Target="../media/image23.emf"/><Relationship Id="rId10" Type="http://schemas.openxmlformats.org/officeDocument/2006/relationships/image" Target="../media/image16.emf"/><Relationship Id="rId19" Type="http://schemas.openxmlformats.org/officeDocument/2006/relationships/customXml" Target="../ink/ink11.xml"/><Relationship Id="rId4" Type="http://schemas.openxmlformats.org/officeDocument/2006/relationships/image" Target="../media/image13.emf"/><Relationship Id="rId9" Type="http://schemas.openxmlformats.org/officeDocument/2006/relationships/customXml" Target="../ink/ink4.xml"/><Relationship Id="rId14" Type="http://schemas.openxmlformats.org/officeDocument/2006/relationships/customXml" Target="../ink/ink8.xml"/><Relationship Id="rId22" Type="http://schemas.openxmlformats.org/officeDocument/2006/relationships/image" Target="../media/image20.emf"/><Relationship Id="rId27" Type="http://schemas.openxmlformats.org/officeDocument/2006/relationships/customXml" Target="../ink/ink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HOC%20TAP\MAI-SINH\GADT-SI6-MAI\Mua%20sap.MP3" TargetMode="Externa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slide" Target="slide27.xml"/><Relationship Id="rId7" Type="http://schemas.openxmlformats.org/officeDocument/2006/relationships/slide" Target="slide3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30.xml"/><Relationship Id="rId11" Type="http://schemas.openxmlformats.org/officeDocument/2006/relationships/image" Target="../media/image39.gif"/><Relationship Id="rId5" Type="http://schemas.openxmlformats.org/officeDocument/2006/relationships/slide" Target="slide29.xml"/><Relationship Id="rId10" Type="http://schemas.openxmlformats.org/officeDocument/2006/relationships/slide" Target="slide33.xml"/><Relationship Id="rId4" Type="http://schemas.openxmlformats.org/officeDocument/2006/relationships/slide" Target="slide28.xml"/><Relationship Id="rId9" Type="http://schemas.openxmlformats.org/officeDocument/2006/relationships/image" Target="../media/image38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audio" Target="../media/audio3.wav"/><Relationship Id="rId7" Type="http://schemas.openxmlformats.org/officeDocument/2006/relationships/image" Target="../media/image42.gi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gif"/><Relationship Id="rId5" Type="http://schemas.openxmlformats.org/officeDocument/2006/relationships/slide" Target="slide26.xml"/><Relationship Id="rId4" Type="http://schemas.openxmlformats.org/officeDocument/2006/relationships/audio" Target="../media/audio4.wav"/><Relationship Id="rId9" Type="http://schemas.openxmlformats.org/officeDocument/2006/relationships/image" Target="../media/image40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audio" Target="../media/audio3.wav"/><Relationship Id="rId7" Type="http://schemas.openxmlformats.org/officeDocument/2006/relationships/image" Target="../media/image41.gi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slide" Target="slide26.xml"/><Relationship Id="rId5" Type="http://schemas.openxmlformats.org/officeDocument/2006/relationships/image" Target="../media/image42.gif"/><Relationship Id="rId4" Type="http://schemas.openxmlformats.org/officeDocument/2006/relationships/audio" Target="../media/audio4.wav"/><Relationship Id="rId9" Type="http://schemas.openxmlformats.org/officeDocument/2006/relationships/image" Target="../media/image40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audio" Target="../media/audio3.wav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1.gif"/><Relationship Id="rId5" Type="http://schemas.openxmlformats.org/officeDocument/2006/relationships/slide" Target="slide26.xml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audio" Target="../media/audio3.wav"/><Relationship Id="rId7" Type="http://schemas.openxmlformats.org/officeDocument/2006/relationships/image" Target="../media/image41.gi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slide" Target="slide26.xml"/><Relationship Id="rId5" Type="http://schemas.openxmlformats.org/officeDocument/2006/relationships/image" Target="../media/image42.gif"/><Relationship Id="rId4" Type="http://schemas.openxmlformats.org/officeDocument/2006/relationships/audio" Target="../media/audio4.wav"/><Relationship Id="rId9" Type="http://schemas.openxmlformats.org/officeDocument/2006/relationships/image" Target="../media/image40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audio" Target="../media/audio3.wav"/><Relationship Id="rId7" Type="http://schemas.openxmlformats.org/officeDocument/2006/relationships/image" Target="../media/image41.gi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slide" Target="slide26.xml"/><Relationship Id="rId5" Type="http://schemas.openxmlformats.org/officeDocument/2006/relationships/image" Target="../media/image42.gif"/><Relationship Id="rId4" Type="http://schemas.openxmlformats.org/officeDocument/2006/relationships/audio" Target="../media/audio4.wav"/><Relationship Id="rId9" Type="http://schemas.openxmlformats.org/officeDocument/2006/relationships/image" Target="../media/image40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audio" Target="../media/audio3.wav"/><Relationship Id="rId7" Type="http://schemas.openxmlformats.org/officeDocument/2006/relationships/image" Target="../media/image41.gi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slide" Target="slide26.xml"/><Relationship Id="rId5" Type="http://schemas.openxmlformats.org/officeDocument/2006/relationships/image" Target="../media/image42.gif"/><Relationship Id="rId4" Type="http://schemas.openxmlformats.org/officeDocument/2006/relationships/audio" Target="../media/audio4.wav"/><Relationship Id="rId9" Type="http://schemas.openxmlformats.org/officeDocument/2006/relationships/image" Target="../media/image40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audio" Target="../media/audio3.wav"/><Relationship Id="rId7" Type="http://schemas.openxmlformats.org/officeDocument/2006/relationships/image" Target="../media/image41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slide" Target="slide26.xml"/><Relationship Id="rId5" Type="http://schemas.openxmlformats.org/officeDocument/2006/relationships/image" Target="../media/image42.gif"/><Relationship Id="rId4" Type="http://schemas.openxmlformats.org/officeDocument/2006/relationships/audio" Target="../media/audio4.wav"/><Relationship Id="rId9" Type="http://schemas.openxmlformats.org/officeDocument/2006/relationships/image" Target="../media/image40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hyperlink" Target="../GADT/Bai%2021%20%20Hoat%20dong%20ho%20hap/Bai%2021%20-%20Hoat%20dong%20ho%20hap/Truong-Lang-Toi.mp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3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34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00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8600" y="0"/>
            <a:ext cx="860425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00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8600" y="0"/>
            <a:ext cx="86868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00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8600" y="6635750"/>
            <a:ext cx="875665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00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588000" y="3317875"/>
            <a:ext cx="68580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00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17875" y="3317875"/>
            <a:ext cx="68580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978110qblx53mn6q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6200"/>
            <a:ext cx="9144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990600" y="1676400"/>
            <a:ext cx="6629400" cy="21097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quý thầy cô giáo về dự giờ thăm lớp </a:t>
            </a:r>
            <a:endParaRPr lang="en-US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30058" name="Picture 10" descr="Firewrk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19600"/>
            <a:ext cx="14954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9" name="Picture 11" descr="Firewrk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12954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60" name="Picture 12" descr="Firewrk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38200"/>
            <a:ext cx="9715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WhitecornerFlow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657600"/>
            <a:ext cx="2438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905000" y="3810000"/>
            <a:ext cx="5486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        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MÔN: SINH HỌC 6</a:t>
            </a:r>
          </a:p>
        </p:txBody>
      </p:sp>
      <p:pic>
        <p:nvPicPr>
          <p:cNvPr id="2063" name="Picture 16" descr="978110qblx53mn6q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29200"/>
            <a:ext cx="838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TextBox 1"/>
          <p:cNvSpPr txBox="1">
            <a:spLocks noChangeArrowheads="1"/>
          </p:cNvSpPr>
          <p:nvPr/>
        </p:nvSpPr>
        <p:spPr bwMode="auto">
          <a:xfrm>
            <a:off x="2816225" y="454025"/>
            <a:ext cx="4575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</a:rPr>
              <a:t>TRƯỜNG THCS BỒ ĐỀ</a:t>
            </a:r>
          </a:p>
        </p:txBody>
      </p:sp>
      <p:sp>
        <p:nvSpPr>
          <p:cNvPr id="2065" name="TextBox 2"/>
          <p:cNvSpPr txBox="1">
            <a:spLocks noChangeArrowheads="1"/>
          </p:cNvSpPr>
          <p:nvPr/>
        </p:nvSpPr>
        <p:spPr bwMode="auto">
          <a:xfrm>
            <a:off x="2057400" y="5257800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GV: Nguyễn Mai Thu</a:t>
            </a:r>
          </a:p>
        </p:txBody>
      </p:sp>
    </p:spTree>
    <p:extLst>
      <p:ext uri="{BB962C8B-B14F-4D97-AF65-F5344CB8AC3E}">
        <p14:creationId xmlns:p14="http://schemas.microsoft.com/office/powerpoint/2010/main" val="10691975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="" xmlns:a16="http://schemas.microsoft.com/office/drawing/2014/main" id="{234CE2FA-279D-4145-9F4E-3C8D20AD2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63" y="2800178"/>
            <a:ext cx="2682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 Box 24">
            <a:extLst>
              <a:ext uri="{FF2B5EF4-FFF2-40B4-BE49-F238E27FC236}">
                <a16:creationId xmlns="" xmlns:a16="http://schemas.microsoft.com/office/drawing/2014/main" id="{D9307507-23E4-4992-9FEB-E380E5CFF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38" y="1625118"/>
            <a:ext cx="8555038" cy="94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en-US" dirty="0">
                <a:cs typeface="Times New Roman" pitchFamily="18" charset="0"/>
              </a:rPr>
              <a:t>-</a:t>
            </a:r>
            <a:r>
              <a:rPr lang="en-US" u="sng" dirty="0" err="1">
                <a:cs typeface="Times New Roman" pitchFamily="18" charset="0"/>
              </a:rPr>
              <a:t>Thí</a:t>
            </a:r>
            <a:r>
              <a:rPr lang="en-US" u="sng" dirty="0">
                <a:cs typeface="Times New Roman" pitchFamily="18" charset="0"/>
              </a:rPr>
              <a:t> </a:t>
            </a:r>
            <a:r>
              <a:rPr lang="en-US" u="sng" dirty="0" err="1">
                <a:cs typeface="Times New Roman" pitchFamily="18" charset="0"/>
              </a:rPr>
              <a:t>nghiệm</a:t>
            </a:r>
            <a:r>
              <a:rPr lang="en-US" dirty="0">
                <a:cs typeface="Times New Roman" pitchFamily="18" charset="0"/>
              </a:rPr>
              <a:t>: SGK/113</a:t>
            </a:r>
          </a:p>
          <a:p>
            <a:pPr>
              <a:spcBef>
                <a:spcPct val="30000"/>
              </a:spcBef>
              <a:defRPr/>
            </a:pPr>
            <a:r>
              <a:rPr lang="en-US" u="sng" dirty="0">
                <a:cs typeface="Times New Roman" pitchFamily="18" charset="0"/>
              </a:rPr>
              <a:t>-</a:t>
            </a:r>
            <a:r>
              <a:rPr lang="en-US" u="sng" dirty="0" err="1">
                <a:cs typeface="Times New Roman" pitchFamily="18" charset="0"/>
              </a:rPr>
              <a:t>Kết</a:t>
            </a:r>
            <a:r>
              <a:rPr lang="en-US" u="sng" dirty="0">
                <a:cs typeface="Times New Roman" pitchFamily="18" charset="0"/>
              </a:rPr>
              <a:t> </a:t>
            </a:r>
            <a:r>
              <a:rPr lang="en-US" u="sng" dirty="0" err="1">
                <a:cs typeface="Times New Roman" pitchFamily="18" charset="0"/>
              </a:rPr>
              <a:t>luận</a:t>
            </a:r>
            <a:r>
              <a:rPr lang="en-US" dirty="0">
                <a:cs typeface="Times New Roman" pitchFamily="18" charset="0"/>
              </a:rPr>
              <a:t>: </a:t>
            </a:r>
            <a:r>
              <a:rPr lang="en-US" dirty="0" err="1">
                <a:cs typeface="Times New Roman" pitchFamily="18" charset="0"/>
              </a:rPr>
              <a:t>Hạt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nảy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mầm</a:t>
            </a:r>
            <a:r>
              <a:rPr lang="en-US" dirty="0">
                <a:cs typeface="Times New Roman" pitchFamily="18" charset="0"/>
              </a:rPr>
              <a:t> đ</a:t>
            </a:r>
            <a:r>
              <a:rPr lang="vi-VN" dirty="0">
                <a:cs typeface="Times New Roman" pitchFamily="18" charset="0"/>
              </a:rPr>
              <a:t>ư</a:t>
            </a:r>
            <a:r>
              <a:rPr lang="en-US" dirty="0" err="1">
                <a:cs typeface="Times New Roman" pitchFamily="18" charset="0"/>
              </a:rPr>
              <a:t>ợc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cần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đủ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nước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và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không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khí</a:t>
            </a:r>
            <a:r>
              <a:rPr lang="en-US" dirty="0">
                <a:cs typeface="Times New Roman" pitchFamily="18" charset="0"/>
              </a:rPr>
              <a:t>. </a:t>
            </a:r>
          </a:p>
        </p:txBody>
      </p:sp>
      <p:sp>
        <p:nvSpPr>
          <p:cNvPr id="7" name="Text Box 26">
            <a:extLst>
              <a:ext uri="{FF2B5EF4-FFF2-40B4-BE49-F238E27FC236}">
                <a16:creationId xmlns="" xmlns:a16="http://schemas.microsoft.com/office/drawing/2014/main" id="{3804086A-62B2-471A-990C-58ED9697A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76" y="1085368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8" name="Text Box 27">
            <a:extLst>
              <a:ext uri="{FF2B5EF4-FFF2-40B4-BE49-F238E27FC236}">
                <a16:creationId xmlns="" xmlns:a16="http://schemas.microsoft.com/office/drawing/2014/main" id="{D2685A1A-D6AA-4904-B6DF-1757DC2B9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63" y="577368"/>
            <a:ext cx="822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1.Thí </a:t>
            </a:r>
            <a:r>
              <a:rPr lang="en-US" u="sng" dirty="0" err="1">
                <a:solidFill>
                  <a:srgbClr val="FF0000"/>
                </a:solidFill>
                <a:cs typeface="Times New Roman" pitchFamily="18" charset="0"/>
              </a:rPr>
              <a:t>nghiệm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Times New Roman" pitchFamily="18" charset="0"/>
              </a:rPr>
              <a:t>về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Times New Roman" pitchFamily="18" charset="0"/>
              </a:rPr>
              <a:t>những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Times New Roman" pitchFamily="18" charset="0"/>
              </a:rPr>
              <a:t>điều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Times New Roman" pitchFamily="18" charset="0"/>
              </a:rPr>
              <a:t>kiện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Times New Roman" pitchFamily="18" charset="0"/>
              </a:rPr>
              <a:t>cần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Times New Roman" pitchFamily="18" charset="0"/>
              </a:rPr>
              <a:t>cho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Times New Roman" pitchFamily="18" charset="0"/>
              </a:rPr>
              <a:t>hạt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Times New Roman" pitchFamily="18" charset="0"/>
              </a:rPr>
              <a:t>nảy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Times New Roman" pitchFamily="18" charset="0"/>
              </a:rPr>
              <a:t>mầm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EC0ED42-6BBB-48BD-A709-37A76BB5C6B7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kern="10" dirty="0" err="1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Bài</a:t>
            </a:r>
            <a:r>
              <a:rPr lang="en-US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35: NHỮNG ĐIỀU KIỆN CẦN CHO HẠT NẢY MẦM</a:t>
            </a:r>
          </a:p>
        </p:txBody>
      </p:sp>
      <p:pic>
        <p:nvPicPr>
          <p:cNvPr id="10" name="Picture 18" descr="Tranh 104">
            <a:extLst>
              <a:ext uri="{FF2B5EF4-FFF2-40B4-BE49-F238E27FC236}">
                <a16:creationId xmlns="" xmlns:a16="http://schemas.microsoft.com/office/drawing/2014/main" id="{D5728EFD-059B-412A-A638-CA43734349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53" r="6416" b="14264"/>
          <a:stretch/>
        </p:blipFill>
        <p:spPr bwMode="auto">
          <a:xfrm>
            <a:off x="3458701" y="3200460"/>
            <a:ext cx="2259150" cy="339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1">
            <a:extLst>
              <a:ext uri="{FF2B5EF4-FFF2-40B4-BE49-F238E27FC236}">
                <a16:creationId xmlns="" xmlns:a16="http://schemas.microsoft.com/office/drawing/2014/main" id="{1E8BC7E1-BFAD-405D-A560-03C7EB18F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209" y="3204097"/>
            <a:ext cx="2930117" cy="2012562"/>
          </a:xfrm>
          <a:prstGeom prst="cloudCallout">
            <a:avLst>
              <a:gd name="adj1" fmla="val -48025"/>
              <a:gd name="adj2" fmla="val 6005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solidFill>
                  <a:srgbClr val="0033CC"/>
                </a:solidFill>
              </a:rPr>
              <a:t>Em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hãy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trình</a:t>
            </a:r>
            <a:r>
              <a:rPr lang="en-US" dirty="0">
                <a:solidFill>
                  <a:srgbClr val="0033CC"/>
                </a:solidFill>
              </a:rPr>
              <a:t>  </a:t>
            </a:r>
            <a:r>
              <a:rPr lang="en-US" dirty="0" err="1">
                <a:solidFill>
                  <a:srgbClr val="0033CC"/>
                </a:solidFill>
              </a:rPr>
              <a:t>bày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cách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tiến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hành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thí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nghiệm</a:t>
            </a:r>
            <a:r>
              <a:rPr lang="en-US" dirty="0">
                <a:solidFill>
                  <a:srgbClr val="0033CC"/>
                </a:solidFill>
              </a:rPr>
              <a:t> 2?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3621009-1B88-4AF4-94DD-4C502D4FD0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6" r="49221"/>
          <a:stretch/>
        </p:blipFill>
        <p:spPr>
          <a:xfrm>
            <a:off x="0" y="5443130"/>
            <a:ext cx="1037230" cy="14148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FE4F705-F7B0-4122-84AD-7BB9DA3A19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4"/>
          <a:stretch/>
        </p:blipFill>
        <p:spPr>
          <a:xfrm>
            <a:off x="5717851" y="3204097"/>
            <a:ext cx="3350086" cy="339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6455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="" xmlns:a16="http://schemas.microsoft.com/office/drawing/2014/main" id="{13B33F73-3FAA-4A65-B721-CC3616732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63" y="2800178"/>
            <a:ext cx="2682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 Box 19">
            <a:extLst>
              <a:ext uri="{FF2B5EF4-FFF2-40B4-BE49-F238E27FC236}">
                <a16:creationId xmlns="" xmlns:a16="http://schemas.microsoft.com/office/drawing/2014/main" id="{D8521F17-8C38-4FF5-A490-F934D57B8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3257378"/>
            <a:ext cx="88836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cs typeface="Times New Roman" pitchFamily="18" charset="0"/>
              </a:rPr>
              <a:t>-</a:t>
            </a:r>
            <a:r>
              <a:rPr lang="en-US" u="sng" dirty="0" err="1">
                <a:cs typeface="Times New Roman" pitchFamily="18" charset="0"/>
              </a:rPr>
              <a:t>Thí</a:t>
            </a:r>
            <a:r>
              <a:rPr lang="en-US" u="sng" dirty="0">
                <a:cs typeface="Times New Roman" pitchFamily="18" charset="0"/>
              </a:rPr>
              <a:t> </a:t>
            </a:r>
            <a:r>
              <a:rPr lang="en-US" u="sng" dirty="0" err="1">
                <a:cs typeface="Times New Roman" pitchFamily="18" charset="0"/>
              </a:rPr>
              <a:t>nghiệm</a:t>
            </a:r>
            <a:r>
              <a:rPr lang="en-US" u="sng" dirty="0">
                <a:cs typeface="Times New Roman" pitchFamily="18" charset="0"/>
              </a:rPr>
              <a:t>:</a:t>
            </a:r>
            <a:r>
              <a:rPr lang="en-US" dirty="0">
                <a:cs typeface="Times New Roman" pitchFamily="18" charset="0"/>
              </a:rPr>
              <a:t> SGK/114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cs typeface="Times New Roman" pitchFamily="18" charset="0"/>
              </a:rPr>
              <a:t>-</a:t>
            </a:r>
            <a:r>
              <a:rPr lang="en-US" u="sng" dirty="0" err="1">
                <a:cs typeface="Times New Roman" pitchFamily="18" charset="0"/>
              </a:rPr>
              <a:t>Kết</a:t>
            </a:r>
            <a:r>
              <a:rPr lang="en-US" u="sng" dirty="0">
                <a:cs typeface="Times New Roman" pitchFamily="18" charset="0"/>
              </a:rPr>
              <a:t> </a:t>
            </a:r>
            <a:r>
              <a:rPr lang="en-US" u="sng" dirty="0" err="1">
                <a:cs typeface="Times New Roman" pitchFamily="18" charset="0"/>
              </a:rPr>
              <a:t>luận</a:t>
            </a:r>
            <a:r>
              <a:rPr lang="en-US" dirty="0">
                <a:cs typeface="Times New Roman" pitchFamily="18" charset="0"/>
              </a:rPr>
              <a:t>: </a:t>
            </a:r>
            <a:r>
              <a:rPr lang="en-US" dirty="0" err="1">
                <a:cs typeface="Times New Roman" pitchFamily="18" charset="0"/>
              </a:rPr>
              <a:t>Hạt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nảy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mầm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cần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có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điều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kiện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nhiệt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độ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thích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hợp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6" name="Text Box 24">
            <a:extLst>
              <a:ext uri="{FF2B5EF4-FFF2-40B4-BE49-F238E27FC236}">
                <a16:creationId xmlns="" xmlns:a16="http://schemas.microsoft.com/office/drawing/2014/main" id="{AFAABA5B-E529-496D-9437-C8FC130E8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38" y="1625118"/>
            <a:ext cx="8555038" cy="94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en-US" dirty="0">
                <a:cs typeface="Times New Roman" pitchFamily="18" charset="0"/>
              </a:rPr>
              <a:t>-</a:t>
            </a:r>
            <a:r>
              <a:rPr lang="en-US" u="sng" dirty="0" err="1">
                <a:cs typeface="Times New Roman" pitchFamily="18" charset="0"/>
              </a:rPr>
              <a:t>Thí</a:t>
            </a:r>
            <a:r>
              <a:rPr lang="en-US" u="sng" dirty="0">
                <a:cs typeface="Times New Roman" pitchFamily="18" charset="0"/>
              </a:rPr>
              <a:t> </a:t>
            </a:r>
            <a:r>
              <a:rPr lang="en-US" u="sng" dirty="0" err="1">
                <a:cs typeface="Times New Roman" pitchFamily="18" charset="0"/>
              </a:rPr>
              <a:t>nghiệm</a:t>
            </a:r>
            <a:r>
              <a:rPr lang="en-US" dirty="0">
                <a:cs typeface="Times New Roman" pitchFamily="18" charset="0"/>
              </a:rPr>
              <a:t>: SGK/113</a:t>
            </a:r>
          </a:p>
          <a:p>
            <a:pPr>
              <a:spcBef>
                <a:spcPct val="30000"/>
              </a:spcBef>
              <a:defRPr/>
            </a:pPr>
            <a:r>
              <a:rPr lang="en-US" u="sng" dirty="0">
                <a:cs typeface="Times New Roman" pitchFamily="18" charset="0"/>
              </a:rPr>
              <a:t>-</a:t>
            </a:r>
            <a:r>
              <a:rPr lang="en-US" u="sng" dirty="0" err="1">
                <a:cs typeface="Times New Roman" pitchFamily="18" charset="0"/>
              </a:rPr>
              <a:t>Kết</a:t>
            </a:r>
            <a:r>
              <a:rPr lang="en-US" u="sng" dirty="0">
                <a:cs typeface="Times New Roman" pitchFamily="18" charset="0"/>
              </a:rPr>
              <a:t> </a:t>
            </a:r>
            <a:r>
              <a:rPr lang="en-US" u="sng" dirty="0" err="1">
                <a:cs typeface="Times New Roman" pitchFamily="18" charset="0"/>
              </a:rPr>
              <a:t>luận</a:t>
            </a:r>
            <a:r>
              <a:rPr lang="en-US" dirty="0">
                <a:cs typeface="Times New Roman" pitchFamily="18" charset="0"/>
              </a:rPr>
              <a:t>: </a:t>
            </a:r>
            <a:r>
              <a:rPr lang="en-US" dirty="0" err="1">
                <a:cs typeface="Times New Roman" pitchFamily="18" charset="0"/>
              </a:rPr>
              <a:t>Hạt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nảy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mầm</a:t>
            </a:r>
            <a:r>
              <a:rPr lang="en-US" dirty="0">
                <a:cs typeface="Times New Roman" pitchFamily="18" charset="0"/>
              </a:rPr>
              <a:t> đ</a:t>
            </a:r>
            <a:r>
              <a:rPr lang="vi-VN" dirty="0">
                <a:cs typeface="Times New Roman" pitchFamily="18" charset="0"/>
              </a:rPr>
              <a:t>ư</a:t>
            </a:r>
            <a:r>
              <a:rPr lang="en-US" dirty="0" err="1">
                <a:cs typeface="Times New Roman" pitchFamily="18" charset="0"/>
              </a:rPr>
              <a:t>ợc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cần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đủ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nước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và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không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khí</a:t>
            </a:r>
            <a:r>
              <a:rPr lang="en-US" dirty="0">
                <a:cs typeface="Times New Roman" pitchFamily="18" charset="0"/>
              </a:rPr>
              <a:t>. </a:t>
            </a:r>
          </a:p>
        </p:txBody>
      </p:sp>
      <p:sp>
        <p:nvSpPr>
          <p:cNvPr id="7" name="Text Box 26">
            <a:extLst>
              <a:ext uri="{FF2B5EF4-FFF2-40B4-BE49-F238E27FC236}">
                <a16:creationId xmlns="" xmlns:a16="http://schemas.microsoft.com/office/drawing/2014/main" id="{1BCC5CC0-C107-49CC-822F-679C98A0A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76" y="1085368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8" name="Text Box 27">
            <a:extLst>
              <a:ext uri="{FF2B5EF4-FFF2-40B4-BE49-F238E27FC236}">
                <a16:creationId xmlns="" xmlns:a16="http://schemas.microsoft.com/office/drawing/2014/main" id="{5D3D90A2-6EFD-4F20-B674-8D8477507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63" y="577368"/>
            <a:ext cx="822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1.Thí </a:t>
            </a:r>
            <a:r>
              <a:rPr lang="en-US" u="sng" dirty="0" err="1">
                <a:solidFill>
                  <a:srgbClr val="FF0000"/>
                </a:solidFill>
                <a:cs typeface="Times New Roman" pitchFamily="18" charset="0"/>
              </a:rPr>
              <a:t>nghiệm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Times New Roman" pitchFamily="18" charset="0"/>
              </a:rPr>
              <a:t>về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Times New Roman" pitchFamily="18" charset="0"/>
              </a:rPr>
              <a:t>những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Times New Roman" pitchFamily="18" charset="0"/>
              </a:rPr>
              <a:t>điều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Times New Roman" pitchFamily="18" charset="0"/>
              </a:rPr>
              <a:t>kiện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Times New Roman" pitchFamily="18" charset="0"/>
              </a:rPr>
              <a:t>cần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Times New Roman" pitchFamily="18" charset="0"/>
              </a:rPr>
              <a:t>cho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Times New Roman" pitchFamily="18" charset="0"/>
              </a:rPr>
              <a:t>hạt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Times New Roman" pitchFamily="18" charset="0"/>
              </a:rPr>
              <a:t>nảy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Times New Roman" pitchFamily="18" charset="0"/>
              </a:rPr>
              <a:t>mầm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D2B164E-A6AA-4F07-BC8D-762AE97A5C85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kern="10" dirty="0" err="1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Bài</a:t>
            </a:r>
            <a:r>
              <a:rPr lang="en-US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35: NHỮNG ĐIỀU KIỆN CẦN CHO HẠT NẢY MẦM</a:t>
            </a:r>
          </a:p>
        </p:txBody>
      </p:sp>
    </p:spTree>
    <p:extLst>
      <p:ext uri="{BB962C8B-B14F-4D97-AF65-F5344CB8AC3E}">
        <p14:creationId xmlns:p14="http://schemas.microsoft.com/office/powerpoint/2010/main" val="317806769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797E8B8E-0AEA-461C-9521-F2089B98CB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="" xmlns:a16="http://schemas.microsoft.com/office/drawing/2014/main" id="{2BDB3471-E409-40EE-966A-4487649AF0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1 hạt đậu">
            <a:extLst>
              <a:ext uri="{FF2B5EF4-FFF2-40B4-BE49-F238E27FC236}">
                <a16:creationId xmlns="" xmlns:a16="http://schemas.microsoft.com/office/drawing/2014/main" id="{68B202D4-81D7-4225-9E61-CD38E9807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25" y="-665163"/>
            <a:ext cx="5843588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1 hạt đậu">
            <a:extLst>
              <a:ext uri="{FF2B5EF4-FFF2-40B4-BE49-F238E27FC236}">
                <a16:creationId xmlns="" xmlns:a16="http://schemas.microsoft.com/office/drawing/2014/main" id="{0AED9999-4289-4A4F-AC12-B707EB8C3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900" y="3090863"/>
            <a:ext cx="7138988" cy="585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1 hạt đậu">
            <a:extLst>
              <a:ext uri="{FF2B5EF4-FFF2-40B4-BE49-F238E27FC236}">
                <a16:creationId xmlns="" xmlns:a16="http://schemas.microsoft.com/office/drawing/2014/main" id="{9851F222-9975-4B07-80E3-FE6856122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-1487488"/>
            <a:ext cx="6872288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1 hạt đậu">
            <a:extLst>
              <a:ext uri="{FF2B5EF4-FFF2-40B4-BE49-F238E27FC236}">
                <a16:creationId xmlns="" xmlns:a16="http://schemas.microsoft.com/office/drawing/2014/main" id="{8F264B74-DB8A-415A-B5D6-248BD106F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78013"/>
            <a:ext cx="6834188" cy="585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 Box 8">
            <a:extLst>
              <a:ext uri="{FF2B5EF4-FFF2-40B4-BE49-F238E27FC236}">
                <a16:creationId xmlns="" xmlns:a16="http://schemas.microsoft.com/office/drawing/2014/main" id="{2A692C66-6EF6-4FF8-B3B6-B7DB815C4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7025" y="-596900"/>
            <a:ext cx="4171950" cy="17684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225" name="Text Box 9">
            <a:extLst>
              <a:ext uri="{FF2B5EF4-FFF2-40B4-BE49-F238E27FC236}">
                <a16:creationId xmlns="" xmlns:a16="http://schemas.microsoft.com/office/drawing/2014/main" id="{95543371-12B9-4035-8844-4767F5BB1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8150" y="1106488"/>
            <a:ext cx="1295400" cy="81692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226" name="Text Box 10">
            <a:extLst>
              <a:ext uri="{FF2B5EF4-FFF2-40B4-BE49-F238E27FC236}">
                <a16:creationId xmlns="" xmlns:a16="http://schemas.microsoft.com/office/drawing/2014/main" id="{64F11416-C502-436B-80AD-B905C2721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933450"/>
            <a:ext cx="1943100" cy="40544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32139" name="Text Box 11">
            <a:extLst>
              <a:ext uri="{FF2B5EF4-FFF2-40B4-BE49-F238E27FC236}">
                <a16:creationId xmlns="" xmlns:a16="http://schemas.microsoft.com/office/drawing/2014/main" id="{E13DDC4D-4F80-48F7-8987-E345E4033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2857500"/>
            <a:ext cx="158115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>
              <a:solidFill>
                <a:schemeClr val="bg1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n-US" sz="2000">
              <a:solidFill>
                <a:schemeClr val="bg1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n-US" sz="2000">
              <a:solidFill>
                <a:schemeClr val="bg1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n-US" sz="2000">
              <a:solidFill>
                <a:schemeClr val="bg1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n-US" sz="20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228" name="Text Box 12">
            <a:extLst>
              <a:ext uri="{FF2B5EF4-FFF2-40B4-BE49-F238E27FC236}">
                <a16:creationId xmlns="" xmlns:a16="http://schemas.microsoft.com/office/drawing/2014/main" id="{75335085-9F0C-4084-B837-E3AF03A0A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2762250"/>
            <a:ext cx="1219200" cy="22256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229" name="Text Box 13">
            <a:extLst>
              <a:ext uri="{FF2B5EF4-FFF2-40B4-BE49-F238E27FC236}">
                <a16:creationId xmlns="" xmlns:a16="http://schemas.microsoft.com/office/drawing/2014/main" id="{C9F2E63E-0129-44BB-81C4-9DE0F7D3E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4953000"/>
            <a:ext cx="628650" cy="40544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230" name="Text Box 14">
            <a:extLst>
              <a:ext uri="{FF2B5EF4-FFF2-40B4-BE49-F238E27FC236}">
                <a16:creationId xmlns="" xmlns:a16="http://schemas.microsoft.com/office/drawing/2014/main" id="{F034D9E8-64DD-4DDE-A3C9-51172DB0B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933950"/>
            <a:ext cx="1428750" cy="40544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231" name="Text Box 15">
            <a:extLst>
              <a:ext uri="{FF2B5EF4-FFF2-40B4-BE49-F238E27FC236}">
                <a16:creationId xmlns="" xmlns:a16="http://schemas.microsoft.com/office/drawing/2014/main" id="{0F92B1DC-A709-42D5-BEC8-85D1CFA6D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6686550"/>
            <a:ext cx="1714500" cy="26828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232" name="Text Box 16">
            <a:extLst>
              <a:ext uri="{FF2B5EF4-FFF2-40B4-BE49-F238E27FC236}">
                <a16:creationId xmlns="" xmlns:a16="http://schemas.microsoft.com/office/drawing/2014/main" id="{CA8F7271-1C4D-47E1-A70F-16CA9AF01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448300"/>
            <a:ext cx="5715000" cy="40544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233" name="Text Box 17">
            <a:extLst>
              <a:ext uri="{FF2B5EF4-FFF2-40B4-BE49-F238E27FC236}">
                <a16:creationId xmlns="" xmlns:a16="http://schemas.microsoft.com/office/drawing/2014/main" id="{6C3B5ED0-216D-4E8D-9CFB-68FDA9016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050" y="-609600"/>
            <a:ext cx="5734050" cy="8540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234" name="Text Box 18">
            <a:extLst>
              <a:ext uri="{FF2B5EF4-FFF2-40B4-BE49-F238E27FC236}">
                <a16:creationId xmlns="" xmlns:a16="http://schemas.microsoft.com/office/drawing/2014/main" id="{612D554D-70BB-4D9D-A3CF-7D7316BD0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6163" y="167481"/>
            <a:ext cx="4686300" cy="58832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235" name="Text Box 19">
            <a:extLst>
              <a:ext uri="{FF2B5EF4-FFF2-40B4-BE49-F238E27FC236}">
                <a16:creationId xmlns="" xmlns:a16="http://schemas.microsoft.com/office/drawing/2014/main" id="{C0D63EEC-2AD5-4C3D-8A2E-8E6A44AF2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019300"/>
            <a:ext cx="1390650" cy="17684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236" name="Freeform 21">
            <a:extLst>
              <a:ext uri="{FF2B5EF4-FFF2-40B4-BE49-F238E27FC236}">
                <a16:creationId xmlns="" xmlns:a16="http://schemas.microsoft.com/office/drawing/2014/main" id="{0750CD5B-8F69-47FC-A76B-6F4701F64CC0}"/>
              </a:ext>
            </a:extLst>
          </p:cNvPr>
          <p:cNvSpPr>
            <a:spLocks/>
          </p:cNvSpPr>
          <p:nvPr/>
        </p:nvSpPr>
        <p:spPr bwMode="auto">
          <a:xfrm>
            <a:off x="4329734" y="229426"/>
            <a:ext cx="620713" cy="1038364"/>
          </a:xfrm>
          <a:custGeom>
            <a:avLst/>
            <a:gdLst>
              <a:gd name="T0" fmla="*/ 0 w 377"/>
              <a:gd name="T1" fmla="*/ 43138 h 503"/>
              <a:gd name="T2" fmla="*/ 22890 w 377"/>
              <a:gd name="T3" fmla="*/ 153276 h 503"/>
              <a:gd name="T4" fmla="*/ 68671 w 377"/>
              <a:gd name="T5" fmla="*/ 186318 h 503"/>
              <a:gd name="T6" fmla="*/ 206013 w 377"/>
              <a:gd name="T7" fmla="*/ 351526 h 503"/>
              <a:gd name="T8" fmla="*/ 366245 w 377"/>
              <a:gd name="T9" fmla="*/ 439637 h 503"/>
              <a:gd name="T10" fmla="*/ 503587 w 377"/>
              <a:gd name="T11" fmla="*/ 461665 h 503"/>
              <a:gd name="T12" fmla="*/ 549367 w 377"/>
              <a:gd name="T13" fmla="*/ 241387 h 503"/>
              <a:gd name="T14" fmla="*/ 412025 w 377"/>
              <a:gd name="T15" fmla="*/ 131249 h 503"/>
              <a:gd name="T16" fmla="*/ 343355 w 377"/>
              <a:gd name="T17" fmla="*/ 98207 h 503"/>
              <a:gd name="T18" fmla="*/ 297574 w 377"/>
              <a:gd name="T19" fmla="*/ 65165 h 503"/>
              <a:gd name="T20" fmla="*/ 160232 w 377"/>
              <a:gd name="T21" fmla="*/ 43138 h 503"/>
              <a:gd name="T22" fmla="*/ 0 w 377"/>
              <a:gd name="T23" fmla="*/ 43138 h 5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77" h="503">
                <a:moveTo>
                  <a:pt x="0" y="47"/>
                </a:moveTo>
                <a:cubicBezTo>
                  <a:pt x="4" y="87"/>
                  <a:pt x="3" y="128"/>
                  <a:pt x="12" y="167"/>
                </a:cubicBezTo>
                <a:cubicBezTo>
                  <a:pt x="15" y="181"/>
                  <a:pt x="30" y="190"/>
                  <a:pt x="36" y="203"/>
                </a:cubicBezTo>
                <a:cubicBezTo>
                  <a:pt x="63" y="264"/>
                  <a:pt x="76" y="325"/>
                  <a:pt x="108" y="383"/>
                </a:cubicBezTo>
                <a:cubicBezTo>
                  <a:pt x="132" y="426"/>
                  <a:pt x="148" y="459"/>
                  <a:pt x="192" y="479"/>
                </a:cubicBezTo>
                <a:cubicBezTo>
                  <a:pt x="215" y="489"/>
                  <a:pt x="264" y="503"/>
                  <a:pt x="264" y="503"/>
                </a:cubicBezTo>
                <a:cubicBezTo>
                  <a:pt x="377" y="465"/>
                  <a:pt x="316" y="348"/>
                  <a:pt x="288" y="263"/>
                </a:cubicBezTo>
                <a:cubicBezTo>
                  <a:pt x="268" y="203"/>
                  <a:pt x="278" y="164"/>
                  <a:pt x="216" y="143"/>
                </a:cubicBezTo>
                <a:cubicBezTo>
                  <a:pt x="204" y="131"/>
                  <a:pt x="191" y="120"/>
                  <a:pt x="180" y="107"/>
                </a:cubicBezTo>
                <a:cubicBezTo>
                  <a:pt x="171" y="96"/>
                  <a:pt x="168" y="79"/>
                  <a:pt x="156" y="71"/>
                </a:cubicBezTo>
                <a:cubicBezTo>
                  <a:pt x="135" y="58"/>
                  <a:pt x="108" y="55"/>
                  <a:pt x="84" y="47"/>
                </a:cubicBezTo>
                <a:cubicBezTo>
                  <a:pt x="36" y="31"/>
                  <a:pt x="24" y="0"/>
                  <a:pt x="0" y="47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folHlink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9237" name="Freeform 22">
            <a:extLst>
              <a:ext uri="{FF2B5EF4-FFF2-40B4-BE49-F238E27FC236}">
                <a16:creationId xmlns="" xmlns:a16="http://schemas.microsoft.com/office/drawing/2014/main" id="{C9408E42-8823-43D1-AACA-DAF73DF0397C}"/>
              </a:ext>
            </a:extLst>
          </p:cNvPr>
          <p:cNvSpPr>
            <a:spLocks/>
          </p:cNvSpPr>
          <p:nvPr/>
        </p:nvSpPr>
        <p:spPr bwMode="auto">
          <a:xfrm>
            <a:off x="3905250" y="4276725"/>
            <a:ext cx="1011238" cy="461963"/>
          </a:xfrm>
          <a:custGeom>
            <a:avLst/>
            <a:gdLst>
              <a:gd name="T0" fmla="*/ 119088 w 501"/>
              <a:gd name="T1" fmla="*/ 9017 h 512"/>
              <a:gd name="T2" fmla="*/ 240194 w 501"/>
              <a:gd name="T3" fmla="*/ 19837 h 512"/>
              <a:gd name="T4" fmla="*/ 288637 w 501"/>
              <a:gd name="T5" fmla="*/ 52298 h 512"/>
              <a:gd name="T6" fmla="*/ 433964 w 501"/>
              <a:gd name="T7" fmla="*/ 106399 h 512"/>
              <a:gd name="T8" fmla="*/ 579292 w 501"/>
              <a:gd name="T9" fmla="*/ 182141 h 512"/>
              <a:gd name="T10" fmla="*/ 627735 w 501"/>
              <a:gd name="T11" fmla="*/ 214602 h 512"/>
              <a:gd name="T12" fmla="*/ 773062 w 501"/>
              <a:gd name="T13" fmla="*/ 236243 h 512"/>
              <a:gd name="T14" fmla="*/ 845726 w 501"/>
              <a:gd name="T15" fmla="*/ 257883 h 512"/>
              <a:gd name="T16" fmla="*/ 821505 w 501"/>
              <a:gd name="T17" fmla="*/ 420187 h 512"/>
              <a:gd name="T18" fmla="*/ 70645 w 501"/>
              <a:gd name="T19" fmla="*/ 311985 h 512"/>
              <a:gd name="T20" fmla="*/ 119088 w 501"/>
              <a:gd name="T21" fmla="*/ 9017 h 5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01" h="512">
                <a:moveTo>
                  <a:pt x="59" y="10"/>
                </a:moveTo>
                <a:cubicBezTo>
                  <a:pt x="79" y="14"/>
                  <a:pt x="101" y="12"/>
                  <a:pt x="119" y="22"/>
                </a:cubicBezTo>
                <a:cubicBezTo>
                  <a:pt x="132" y="29"/>
                  <a:pt x="133" y="48"/>
                  <a:pt x="143" y="58"/>
                </a:cubicBezTo>
                <a:cubicBezTo>
                  <a:pt x="237" y="152"/>
                  <a:pt x="117" y="0"/>
                  <a:pt x="215" y="118"/>
                </a:cubicBezTo>
                <a:cubicBezTo>
                  <a:pt x="254" y="165"/>
                  <a:pt x="225" y="181"/>
                  <a:pt x="287" y="202"/>
                </a:cubicBezTo>
                <a:cubicBezTo>
                  <a:pt x="295" y="214"/>
                  <a:pt x="299" y="230"/>
                  <a:pt x="311" y="238"/>
                </a:cubicBezTo>
                <a:cubicBezTo>
                  <a:pt x="332" y="251"/>
                  <a:pt x="362" y="248"/>
                  <a:pt x="383" y="262"/>
                </a:cubicBezTo>
                <a:cubicBezTo>
                  <a:pt x="395" y="270"/>
                  <a:pt x="407" y="278"/>
                  <a:pt x="419" y="286"/>
                </a:cubicBezTo>
                <a:cubicBezTo>
                  <a:pt x="457" y="343"/>
                  <a:pt x="501" y="435"/>
                  <a:pt x="407" y="466"/>
                </a:cubicBezTo>
                <a:cubicBezTo>
                  <a:pt x="128" y="454"/>
                  <a:pt x="146" y="512"/>
                  <a:pt x="35" y="346"/>
                </a:cubicBezTo>
                <a:cubicBezTo>
                  <a:pt x="47" y="25"/>
                  <a:pt x="0" y="127"/>
                  <a:pt x="59" y="10"/>
                </a:cubicBezTo>
                <a:close/>
              </a:path>
            </a:pathLst>
          </a:custGeom>
          <a:solidFill>
            <a:srgbClr val="1C1C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folHlink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38" name="Freeform 23">
            <a:extLst>
              <a:ext uri="{FF2B5EF4-FFF2-40B4-BE49-F238E27FC236}">
                <a16:creationId xmlns="" xmlns:a16="http://schemas.microsoft.com/office/drawing/2014/main" id="{515079D4-989A-44A4-A102-08DF43CA3DCD}"/>
              </a:ext>
            </a:extLst>
          </p:cNvPr>
          <p:cNvSpPr>
            <a:spLocks/>
          </p:cNvSpPr>
          <p:nvPr/>
        </p:nvSpPr>
        <p:spPr bwMode="auto">
          <a:xfrm>
            <a:off x="1581150" y="5314950"/>
            <a:ext cx="1588" cy="461963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1C1C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folHlink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32152" name="Ink 24">
                <a:extLst>
                  <a:ext uri="{FF2B5EF4-FFF2-40B4-BE49-F238E27FC236}">
                    <a16:creationId xmlns="" xmlns:a16="http://schemas.microsoft.com/office/drawing/2014/main" id="{E021D1CB-01F3-4A68-BE7F-D77CE9BE848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25600" y="5249863"/>
              <a:ext cx="125413" cy="152400"/>
            </p14:xfrm>
          </p:contentPart>
        </mc:Choice>
        <mc:Fallback xmlns="">
          <p:pic>
            <p:nvPicPr>
              <p:cNvPr id="432152" name="Ink 24">
                <a:extLst>
                  <a:ext uri="{FF2B5EF4-FFF2-40B4-BE49-F238E27FC236}">
                    <a16:creationId xmlns:a16="http://schemas.microsoft.com/office/drawing/2014/main" id="{E021D1CB-01F3-4A68-BE7F-D77CE9BE848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7992" y="5232209"/>
                <a:ext cx="159911" cy="186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32153" name="Ink 25">
                <a:extLst>
                  <a:ext uri="{FF2B5EF4-FFF2-40B4-BE49-F238E27FC236}">
                    <a16:creationId xmlns="" xmlns:a16="http://schemas.microsoft.com/office/drawing/2014/main" id="{033A469D-E098-46ED-A099-CE3F1044929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5938" y="5330825"/>
              <a:ext cx="88900" cy="117475"/>
            </p14:xfrm>
          </p:contentPart>
        </mc:Choice>
        <mc:Fallback xmlns="">
          <p:pic>
            <p:nvPicPr>
              <p:cNvPr id="432153" name="Ink 25">
                <a:extLst>
                  <a:ext uri="{FF2B5EF4-FFF2-40B4-BE49-F238E27FC236}">
                    <a16:creationId xmlns:a16="http://schemas.microsoft.com/office/drawing/2014/main" id="{033A469D-E098-46ED-A099-CE3F1044929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68302" y="5313168"/>
                <a:ext cx="123452" cy="1520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32154" name="Ink 26">
                <a:extLst>
                  <a:ext uri="{FF2B5EF4-FFF2-40B4-BE49-F238E27FC236}">
                    <a16:creationId xmlns="" xmlns:a16="http://schemas.microsoft.com/office/drawing/2014/main" id="{7F21B9DC-8C1D-4343-AF30-D7940A7B1D2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28813" y="5384800"/>
              <a:ext cx="80962" cy="71438"/>
            </p14:xfrm>
          </p:contentPart>
        </mc:Choice>
        <mc:Fallback xmlns="">
          <p:pic>
            <p:nvPicPr>
              <p:cNvPr id="432154" name="Ink 26">
                <a:extLst>
                  <a:ext uri="{FF2B5EF4-FFF2-40B4-BE49-F238E27FC236}">
                    <a16:creationId xmlns:a16="http://schemas.microsoft.com/office/drawing/2014/main" id="{7F21B9DC-8C1D-4343-AF30-D7940A7B1D2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11181" y="5367121"/>
                <a:ext cx="115506" cy="106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32155" name="Ink 27">
                <a:extLst>
                  <a:ext uri="{FF2B5EF4-FFF2-40B4-BE49-F238E27FC236}">
                    <a16:creationId xmlns="" xmlns:a16="http://schemas.microsoft.com/office/drawing/2014/main" id="{9C475CA8-6912-4DA1-AA94-5D24DDF5266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58950" y="5045075"/>
              <a:ext cx="1588" cy="1588"/>
            </p14:xfrm>
          </p:contentPart>
        </mc:Choice>
        <mc:Fallback xmlns="">
          <p:pic>
            <p:nvPicPr>
              <p:cNvPr id="432155" name="Ink 27">
                <a:extLst>
                  <a:ext uri="{FF2B5EF4-FFF2-40B4-BE49-F238E27FC236}">
                    <a16:creationId xmlns:a16="http://schemas.microsoft.com/office/drawing/2014/main" id="{9C475CA8-6912-4DA1-AA94-5D24DDF5266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81138" y="4967263"/>
                <a:ext cx="154036" cy="1540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2156" name="Ink 28">
                <a:extLst>
                  <a:ext uri="{FF2B5EF4-FFF2-40B4-BE49-F238E27FC236}">
                    <a16:creationId xmlns="" xmlns:a16="http://schemas.microsoft.com/office/drawing/2014/main" id="{5DDA21FE-9679-47B4-9AD7-02BB8C0D62A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47850" y="5072063"/>
              <a:ext cx="1588" cy="1587"/>
            </p14:xfrm>
          </p:contentPart>
        </mc:Choice>
        <mc:Fallback xmlns="">
          <p:pic>
            <p:nvPicPr>
              <p:cNvPr id="432156" name="Ink 28">
                <a:extLst>
                  <a:ext uri="{FF2B5EF4-FFF2-40B4-BE49-F238E27FC236}">
                    <a16:creationId xmlns:a16="http://schemas.microsoft.com/office/drawing/2014/main" id="{5DDA21FE-9679-47B4-9AD7-02BB8C0D62A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70038" y="4994300"/>
                <a:ext cx="154036" cy="1539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2157" name="Ink 29">
                <a:extLst>
                  <a:ext uri="{FF2B5EF4-FFF2-40B4-BE49-F238E27FC236}">
                    <a16:creationId xmlns="" xmlns:a16="http://schemas.microsoft.com/office/drawing/2014/main" id="{9A429C56-907A-4350-86E7-D88138BA436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5800" y="5116513"/>
              <a:ext cx="1588" cy="1587"/>
            </p14:xfrm>
          </p:contentPart>
        </mc:Choice>
        <mc:Fallback xmlns="">
          <p:pic>
            <p:nvPicPr>
              <p:cNvPr id="432157" name="Ink 29">
                <a:extLst>
                  <a:ext uri="{FF2B5EF4-FFF2-40B4-BE49-F238E27FC236}">
                    <a16:creationId xmlns:a16="http://schemas.microsoft.com/office/drawing/2014/main" id="{9A429C56-907A-4350-86E7-D88138BA436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77988" y="5038750"/>
                <a:ext cx="154036" cy="1539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32158" name="Ink 30">
                <a:extLst>
                  <a:ext uri="{FF2B5EF4-FFF2-40B4-BE49-F238E27FC236}">
                    <a16:creationId xmlns="" xmlns:a16="http://schemas.microsoft.com/office/drawing/2014/main" id="{A2950246-E424-4BDC-839A-992A743C7A6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81213" y="5180013"/>
              <a:ext cx="1587" cy="1587"/>
            </p14:xfrm>
          </p:contentPart>
        </mc:Choice>
        <mc:Fallback xmlns="">
          <p:pic>
            <p:nvPicPr>
              <p:cNvPr id="432158" name="Ink 30">
                <a:extLst>
                  <a:ext uri="{FF2B5EF4-FFF2-40B4-BE49-F238E27FC236}">
                    <a16:creationId xmlns:a16="http://schemas.microsoft.com/office/drawing/2014/main" id="{A2950246-E424-4BDC-839A-992A743C7A6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03450" y="5102250"/>
                <a:ext cx="153939" cy="1539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32159" name="Ink 31">
                <a:extLst>
                  <a:ext uri="{FF2B5EF4-FFF2-40B4-BE49-F238E27FC236}">
                    <a16:creationId xmlns="" xmlns:a16="http://schemas.microsoft.com/office/drawing/2014/main" id="{F3FB6A34-78FB-42E3-ACBF-598D990C98E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52650" y="5232400"/>
              <a:ext cx="17463" cy="71438"/>
            </p14:xfrm>
          </p:contentPart>
        </mc:Choice>
        <mc:Fallback xmlns="">
          <p:pic>
            <p:nvPicPr>
              <p:cNvPr id="432159" name="Ink 31">
                <a:extLst>
                  <a:ext uri="{FF2B5EF4-FFF2-40B4-BE49-F238E27FC236}">
                    <a16:creationId xmlns:a16="http://schemas.microsoft.com/office/drawing/2014/main" id="{F3FB6A34-78FB-42E3-ACBF-598D990C98E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35187" y="5214721"/>
                <a:ext cx="51676" cy="106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2160" name="Ink 32">
                <a:extLst>
                  <a:ext uri="{FF2B5EF4-FFF2-40B4-BE49-F238E27FC236}">
                    <a16:creationId xmlns="" xmlns:a16="http://schemas.microsoft.com/office/drawing/2014/main" id="{4DC22B3C-C096-408B-85F3-00CCAA5509B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4088" y="5384800"/>
              <a:ext cx="1587" cy="1588"/>
            </p14:xfrm>
          </p:contentPart>
        </mc:Choice>
        <mc:Fallback xmlns="">
          <p:pic>
            <p:nvPicPr>
              <p:cNvPr id="432160" name="Ink 32">
                <a:extLst>
                  <a:ext uri="{FF2B5EF4-FFF2-40B4-BE49-F238E27FC236}">
                    <a16:creationId xmlns:a16="http://schemas.microsoft.com/office/drawing/2014/main" id="{4DC22B3C-C096-408B-85F3-00CCAA5509B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46325" y="5306988"/>
                <a:ext cx="153939" cy="1540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32161" name="Ink 33">
                <a:extLst>
                  <a:ext uri="{FF2B5EF4-FFF2-40B4-BE49-F238E27FC236}">
                    <a16:creationId xmlns="" xmlns:a16="http://schemas.microsoft.com/office/drawing/2014/main" id="{A5CEE1B7-80FE-471C-8D77-08B19EC8AFF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97038" y="5106988"/>
              <a:ext cx="88900" cy="117475"/>
            </p14:xfrm>
          </p:contentPart>
        </mc:Choice>
        <mc:Fallback xmlns="">
          <p:pic>
            <p:nvPicPr>
              <p:cNvPr id="432161" name="Ink 33">
                <a:extLst>
                  <a:ext uri="{FF2B5EF4-FFF2-40B4-BE49-F238E27FC236}">
                    <a16:creationId xmlns:a16="http://schemas.microsoft.com/office/drawing/2014/main" id="{A5CEE1B7-80FE-471C-8D77-08B19EC8AFF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79402" y="5089331"/>
                <a:ext cx="123452" cy="1520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32162" name="Ink 34">
                <a:extLst>
                  <a:ext uri="{FF2B5EF4-FFF2-40B4-BE49-F238E27FC236}">
                    <a16:creationId xmlns="" xmlns:a16="http://schemas.microsoft.com/office/drawing/2014/main" id="{6C1F0212-D4C7-45A9-A48F-32F5C07E79A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66900" y="5160963"/>
              <a:ext cx="106363" cy="107950"/>
            </p14:xfrm>
          </p:contentPart>
        </mc:Choice>
        <mc:Fallback xmlns="">
          <p:pic>
            <p:nvPicPr>
              <p:cNvPr id="432162" name="Ink 34">
                <a:extLst>
                  <a:ext uri="{FF2B5EF4-FFF2-40B4-BE49-F238E27FC236}">
                    <a16:creationId xmlns:a16="http://schemas.microsoft.com/office/drawing/2014/main" id="{6C1F0212-D4C7-45A9-A48F-32F5C07E79A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49233" y="5143331"/>
                <a:ext cx="140976" cy="142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32163" name="Ink 35">
                <a:extLst>
                  <a:ext uri="{FF2B5EF4-FFF2-40B4-BE49-F238E27FC236}">
                    <a16:creationId xmlns="" xmlns:a16="http://schemas.microsoft.com/office/drawing/2014/main" id="{6CAB5035-8AE1-4013-A3B0-C268C362BD0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79538" y="5103813"/>
              <a:ext cx="795337" cy="1401762"/>
            </p14:xfrm>
          </p:contentPart>
        </mc:Choice>
        <mc:Fallback xmlns="">
          <p:pic>
            <p:nvPicPr>
              <p:cNvPr id="432163" name="Ink 35">
                <a:extLst>
                  <a:ext uri="{FF2B5EF4-FFF2-40B4-BE49-F238E27FC236}">
                    <a16:creationId xmlns:a16="http://schemas.microsoft.com/office/drawing/2014/main" id="{6CAB5035-8AE1-4013-A3B0-C268C362BD0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361896" y="5086174"/>
                <a:ext cx="829901" cy="14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32164" name="Ink 36">
                <a:extLst>
                  <a:ext uri="{FF2B5EF4-FFF2-40B4-BE49-F238E27FC236}">
                    <a16:creationId xmlns="" xmlns:a16="http://schemas.microsoft.com/office/drawing/2014/main" id="{5D2B3947-B3AB-4577-A7A3-CE905A32928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63738" y="5259388"/>
              <a:ext cx="134937" cy="1587"/>
            </p14:xfrm>
          </p:contentPart>
        </mc:Choice>
        <mc:Fallback xmlns="">
          <p:pic>
            <p:nvPicPr>
              <p:cNvPr id="432164" name="Ink 36">
                <a:extLst>
                  <a:ext uri="{FF2B5EF4-FFF2-40B4-BE49-F238E27FC236}">
                    <a16:creationId xmlns:a16="http://schemas.microsoft.com/office/drawing/2014/main" id="{5D2B3947-B3AB-4577-A7A3-CE905A32928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46106" y="5181625"/>
                <a:ext cx="169481" cy="1539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32165" name="Ink 37">
                <a:extLst>
                  <a:ext uri="{FF2B5EF4-FFF2-40B4-BE49-F238E27FC236}">
                    <a16:creationId xmlns="" xmlns:a16="http://schemas.microsoft.com/office/drawing/2014/main" id="{4562A837-84C4-46B1-B3AF-379D0017F4C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62163" y="5330825"/>
              <a:ext cx="215900" cy="536575"/>
            </p14:xfrm>
          </p:contentPart>
        </mc:Choice>
        <mc:Fallback xmlns="">
          <p:pic>
            <p:nvPicPr>
              <p:cNvPr id="432165" name="Ink 37">
                <a:extLst>
                  <a:ext uri="{FF2B5EF4-FFF2-40B4-BE49-F238E27FC236}">
                    <a16:creationId xmlns:a16="http://schemas.microsoft.com/office/drawing/2014/main" id="{4562A837-84C4-46B1-B3AF-379D0017F4C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044531" y="5313179"/>
                <a:ext cx="250444" cy="571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32166" name="Ink 38">
                <a:extLst>
                  <a:ext uri="{FF2B5EF4-FFF2-40B4-BE49-F238E27FC236}">
                    <a16:creationId xmlns="" xmlns:a16="http://schemas.microsoft.com/office/drawing/2014/main" id="{4534AF17-9A7C-42D3-A72B-46132E0C79C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70113" y="5956300"/>
              <a:ext cx="152400" cy="258763"/>
            </p14:xfrm>
          </p:contentPart>
        </mc:Choice>
        <mc:Fallback xmlns="">
          <p:pic>
            <p:nvPicPr>
              <p:cNvPr id="432166" name="Ink 38">
                <a:extLst>
                  <a:ext uri="{FF2B5EF4-FFF2-40B4-BE49-F238E27FC236}">
                    <a16:creationId xmlns:a16="http://schemas.microsoft.com/office/drawing/2014/main" id="{4534AF17-9A7C-42D3-A72B-46132E0C79C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152459" y="5938665"/>
                <a:ext cx="186987" cy="293313"/>
              </a:xfrm>
              <a:prstGeom prst="rect">
                <a:avLst/>
              </a:prstGeom>
            </p:spPr>
          </p:pic>
        </mc:Fallback>
      </mc:AlternateContent>
      <p:sp>
        <p:nvSpPr>
          <p:cNvPr id="9254" name="Line 39">
            <a:extLst>
              <a:ext uri="{FF2B5EF4-FFF2-40B4-BE49-F238E27FC236}">
                <a16:creationId xmlns="" xmlns:a16="http://schemas.microsoft.com/office/drawing/2014/main" id="{11322D6C-48BB-46EA-934A-5673E45BC5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66900" y="933450"/>
            <a:ext cx="1943100" cy="10858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55" name="Line 40">
            <a:extLst>
              <a:ext uri="{FF2B5EF4-FFF2-40B4-BE49-F238E27FC236}">
                <a16:creationId xmlns="" xmlns:a16="http://schemas.microsoft.com/office/drawing/2014/main" id="{281F59C0-B2BE-4611-A203-F26333E005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28813" y="2019300"/>
            <a:ext cx="1919287" cy="23463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56" name="Line 41">
            <a:extLst>
              <a:ext uri="{FF2B5EF4-FFF2-40B4-BE49-F238E27FC236}">
                <a16:creationId xmlns="" xmlns:a16="http://schemas.microsoft.com/office/drawing/2014/main" id="{565985FE-6451-4595-B02D-B7090DF1DF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4838" y="2019300"/>
            <a:ext cx="163512" cy="29686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2170" name="Line 42">
            <a:extLst>
              <a:ext uri="{FF2B5EF4-FFF2-40B4-BE49-F238E27FC236}">
                <a16:creationId xmlns="" xmlns:a16="http://schemas.microsoft.com/office/drawing/2014/main" id="{932BA848-46B5-4230-9599-F2F134B1066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1100" y="1084263"/>
            <a:ext cx="528638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2171" name="Line 43">
            <a:extLst>
              <a:ext uri="{FF2B5EF4-FFF2-40B4-BE49-F238E27FC236}">
                <a16:creationId xmlns="" xmlns:a16="http://schemas.microsoft.com/office/drawing/2014/main" id="{2A0958B3-535F-4AC8-9354-579A2DAEA4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1100" y="4368800"/>
            <a:ext cx="528638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2172" name="Line 44">
            <a:extLst>
              <a:ext uri="{FF2B5EF4-FFF2-40B4-BE49-F238E27FC236}">
                <a16:creationId xmlns="" xmlns:a16="http://schemas.microsoft.com/office/drawing/2014/main" id="{9D4DCC4D-6E17-4FDD-ACE4-8FAA71D9173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6500" y="6116638"/>
            <a:ext cx="74295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2173" name="Text Box 45">
            <a:extLst>
              <a:ext uri="{FF2B5EF4-FFF2-40B4-BE49-F238E27FC236}">
                <a16:creationId xmlns="" xmlns:a16="http://schemas.microsoft.com/office/drawing/2014/main" id="{0CBB502E-9345-41D3-B3E7-7F90ECB94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738" y="685800"/>
            <a:ext cx="2900362" cy="831850"/>
          </a:xfrm>
          <a:prstGeom prst="rect">
            <a:avLst/>
          </a:prstGeom>
          <a:noFill/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3300"/>
                </a:solidFill>
                <a:cs typeface="Times New Roman" pitchFamily="18" charset="0"/>
              </a:rPr>
              <a:t>Hạt không nảy mầm được -&gt; Vì mất phôi</a:t>
            </a:r>
          </a:p>
        </p:txBody>
      </p:sp>
      <p:sp>
        <p:nvSpPr>
          <p:cNvPr id="432174" name="Text Box 46">
            <a:extLst>
              <a:ext uri="{FF2B5EF4-FFF2-40B4-BE49-F238E27FC236}">
                <a16:creationId xmlns="" xmlns:a16="http://schemas.microsoft.com/office/drawing/2014/main" id="{E2E9EDCA-A988-4128-B1B2-20C6C51CA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738" y="3787775"/>
            <a:ext cx="3624262" cy="1562100"/>
          </a:xfrm>
          <a:prstGeom prst="rect">
            <a:avLst/>
          </a:prstGeom>
          <a:noFill/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rgbClr val="FF3300"/>
                </a:solidFill>
                <a:cs typeface="Times New Roman" pitchFamily="18" charset="0"/>
              </a:rPr>
              <a:t>Hạt</a:t>
            </a:r>
            <a:r>
              <a:rPr lang="en-US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cs typeface="Times New Roman" pitchFamily="18" charset="0"/>
              </a:rPr>
              <a:t>thể</a:t>
            </a:r>
            <a:r>
              <a:rPr lang="en-US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cs typeface="Times New Roman" pitchFamily="18" charset="0"/>
              </a:rPr>
              <a:t>nảy</a:t>
            </a:r>
            <a:r>
              <a:rPr lang="en-US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cs typeface="Times New Roman" pitchFamily="18" charset="0"/>
              </a:rPr>
              <a:t>mầm</a:t>
            </a:r>
            <a:r>
              <a:rPr lang="en-US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cs typeface="Times New Roman" pitchFamily="18" charset="0"/>
              </a:rPr>
              <a:t>nhưng</a:t>
            </a:r>
            <a:r>
              <a:rPr lang="en-US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cs typeface="Times New Roman" pitchFamily="18" charset="0"/>
              </a:rPr>
              <a:t>chất</a:t>
            </a:r>
            <a:r>
              <a:rPr lang="en-US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cs typeface="Times New Roman" pitchFamily="18" charset="0"/>
              </a:rPr>
              <a:t>lượng</a:t>
            </a:r>
            <a:r>
              <a:rPr lang="en-US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cs typeface="Times New Roman" pitchFamily="18" charset="0"/>
              </a:rPr>
              <a:t>cây</a:t>
            </a:r>
            <a:r>
              <a:rPr lang="en-US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cs typeface="Times New Roman" pitchFamily="18" charset="0"/>
              </a:rPr>
              <a:t>giống</a:t>
            </a:r>
            <a:r>
              <a:rPr lang="en-US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cs typeface="Times New Roman" pitchFamily="18" charset="0"/>
              </a:rPr>
              <a:t>kém</a:t>
            </a:r>
            <a:r>
              <a:rPr lang="en-US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cs typeface="Times New Roman" pitchFamily="18" charset="0"/>
              </a:rPr>
              <a:t>vì</a:t>
            </a:r>
            <a:r>
              <a:rPr lang="en-US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cs typeface="Times New Roman" pitchFamily="18" charset="0"/>
              </a:rPr>
              <a:t>hạt</a:t>
            </a:r>
            <a:r>
              <a:rPr lang="en-US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cs typeface="Times New Roman" pitchFamily="18" charset="0"/>
              </a:rPr>
              <a:t>không</a:t>
            </a:r>
            <a:r>
              <a:rPr lang="en-US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cs typeface="Times New Roman" pitchFamily="18" charset="0"/>
              </a:rPr>
              <a:t>vẹn</a:t>
            </a:r>
            <a:endParaRPr lang="en-US" dirty="0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432175" name="Text Box 47">
            <a:extLst>
              <a:ext uri="{FF2B5EF4-FFF2-40B4-BE49-F238E27FC236}">
                <a16:creationId xmlns="" xmlns:a16="http://schemas.microsoft.com/office/drawing/2014/main" id="{7EB1CEA9-3CC1-4736-B77A-FC1E4F30A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5581650"/>
            <a:ext cx="5505450" cy="831850"/>
          </a:xfrm>
          <a:prstGeom prst="rect">
            <a:avLst/>
          </a:prstGeom>
          <a:noFill/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3300"/>
                </a:solidFill>
                <a:cs typeface="Times New Roman" pitchFamily="18" charset="0"/>
              </a:rPr>
              <a:t>Hạt bị ẩm mốc trong bảo quản -&gt; Hạt sẽ không nảy mầm.</a:t>
            </a:r>
          </a:p>
        </p:txBody>
      </p:sp>
      <p:sp>
        <p:nvSpPr>
          <p:cNvPr id="432176" name="Text Box 48">
            <a:extLst>
              <a:ext uri="{FF2B5EF4-FFF2-40B4-BE49-F238E27FC236}">
                <a16:creationId xmlns="" xmlns:a16="http://schemas.microsoft.com/office/drawing/2014/main" id="{0E1A92CA-2781-442A-804A-34AF10569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84188" y="1084263"/>
            <a:ext cx="1303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32177" name="Text Box 49">
            <a:extLst>
              <a:ext uri="{FF2B5EF4-FFF2-40B4-BE49-F238E27FC236}">
                <a16:creationId xmlns="" xmlns:a16="http://schemas.microsoft.com/office/drawing/2014/main" id="{FDA0D7D2-32E9-4B26-82AD-B95C5F0B1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2230" y="1411287"/>
            <a:ext cx="899318" cy="1196975"/>
          </a:xfrm>
          <a:prstGeom prst="rect">
            <a:avLst/>
          </a:prstGeom>
          <a:noFill/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cs typeface="Times New Roman" pitchFamily="18" charset="0"/>
              </a:rPr>
              <a:t>Hạt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giống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tốt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432178" name="AutoShape 50">
            <a:extLst>
              <a:ext uri="{FF2B5EF4-FFF2-40B4-BE49-F238E27FC236}">
                <a16:creationId xmlns="" xmlns:a16="http://schemas.microsoft.com/office/drawing/2014/main" id="{F4B5F431-6D3D-4A44-9271-831E570BE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1878013"/>
            <a:ext cx="5732463" cy="1828799"/>
          </a:xfrm>
          <a:prstGeom prst="cloudCallout">
            <a:avLst>
              <a:gd name="adj1" fmla="val -43242"/>
              <a:gd name="adj2" fmla="val -20464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nảy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mầm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432179" name="Oval 51">
            <a:extLst>
              <a:ext uri="{FF2B5EF4-FFF2-40B4-BE49-F238E27FC236}">
                <a16:creationId xmlns="" xmlns:a16="http://schemas.microsoft.com/office/drawing/2014/main" id="{80F6CB84-D41E-4E6D-8438-8971D8627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9850" y="869950"/>
            <a:ext cx="476250" cy="649288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1C1C1C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432180" name="Oval 52">
            <a:extLst>
              <a:ext uri="{FF2B5EF4-FFF2-40B4-BE49-F238E27FC236}">
                <a16:creationId xmlns="" xmlns:a16="http://schemas.microsoft.com/office/drawing/2014/main" id="{B16F53FC-9812-4865-B295-6088160CA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2493963"/>
            <a:ext cx="476250" cy="649287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1C1C1C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432181" name="Oval 53">
            <a:extLst>
              <a:ext uri="{FF2B5EF4-FFF2-40B4-BE49-F238E27FC236}">
                <a16:creationId xmlns="" xmlns:a16="http://schemas.microsoft.com/office/drawing/2014/main" id="{B3EDB56F-1C45-4F21-A119-D91897CA4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5163" y="3976688"/>
            <a:ext cx="476250" cy="649287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1C1C1C"/>
                </a:solidFill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32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2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2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43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43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3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43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3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73" grpId="0" animBg="1"/>
      <p:bldP spid="432174" grpId="0" animBg="1"/>
      <p:bldP spid="432175" grpId="0" animBg="1"/>
      <p:bldP spid="432178" grpId="0" animBg="1"/>
      <p:bldP spid="43217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9959FE9-3D11-41EE-B538-99BC1209A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340625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0F1334F-BEFC-4628-B4B9-5D62F108EF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627" y="145773"/>
            <a:ext cx="3670852" cy="34058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5968111-DC21-47AA-BCAB-C0D32488C2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626" y="3697355"/>
            <a:ext cx="3670852" cy="301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32979"/>
      </p:ext>
    </p:extLst>
  </p:cSld>
  <p:clrMapOvr>
    <a:masterClrMapping/>
  </p:clrMapOvr>
  <p:transition spd="med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8F46712-6437-4B99-B9A4-993AA3C94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2" y="139976"/>
            <a:ext cx="4693412" cy="35573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6F1ADA8-9AF1-450B-859F-D26C64357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2" y="3429000"/>
            <a:ext cx="8724216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08F4524-601E-4722-9116-A6B6606A52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5" y="139977"/>
            <a:ext cx="4030804" cy="328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53461"/>
      </p:ext>
    </p:extLst>
  </p:cSld>
  <p:clrMapOvr>
    <a:masterClrMapping/>
  </p:clrMapOvr>
  <p:transition spd="med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43" name="Rectangle 19">
            <a:extLst>
              <a:ext uri="{FF2B5EF4-FFF2-40B4-BE49-F238E27FC236}">
                <a16:creationId xmlns="" xmlns:a16="http://schemas.microsoft.com/office/drawing/2014/main" id="{95791955-B39D-4CD6-81C4-F98A24B54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94" y="4893046"/>
            <a:ext cx="86407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Điều</a:t>
            </a:r>
            <a:r>
              <a:rPr lang="en-US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kiện</a:t>
            </a:r>
            <a:r>
              <a:rPr lang="en-US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bên</a:t>
            </a:r>
            <a:r>
              <a:rPr lang="en-US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trong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Chất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lượng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hạt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giống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tốt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Điều</a:t>
            </a:r>
            <a:r>
              <a:rPr lang="en-US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kiện</a:t>
            </a:r>
            <a:r>
              <a:rPr lang="en-US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bên</a:t>
            </a:r>
            <a:r>
              <a:rPr lang="en-US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ngoài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dirty="0"/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Đủ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nước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không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khí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nhiệt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độ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thích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hợp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385053" name="Rectangle 29">
            <a:extLst>
              <a:ext uri="{FF2B5EF4-FFF2-40B4-BE49-F238E27FC236}">
                <a16:creationId xmlns="" xmlns:a16="http://schemas.microsoft.com/office/drawing/2014/main" id="{46CD2553-8353-4C33-AB26-C2DD28AE9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7" y="4406090"/>
            <a:ext cx="8831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C00000"/>
                </a:solidFill>
              </a:rPr>
              <a:t>*</a:t>
            </a:r>
            <a:r>
              <a:rPr lang="en-US" dirty="0" err="1">
                <a:solidFill>
                  <a:srgbClr val="C00000"/>
                </a:solidFill>
              </a:rPr>
              <a:t>Những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điều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kiện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cần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cho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hạt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nảy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mầm</a:t>
            </a:r>
            <a:r>
              <a:rPr lang="en-US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7" name="Text Box 27">
            <a:extLst>
              <a:ext uri="{FF2B5EF4-FFF2-40B4-BE49-F238E27FC236}">
                <a16:creationId xmlns="" xmlns:a16="http://schemas.microsoft.com/office/drawing/2014/main" id="{161D1E1E-C8CB-489D-8DE6-49B132FFE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63" y="577368"/>
            <a:ext cx="822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1.Thí </a:t>
            </a:r>
            <a:r>
              <a:rPr lang="en-US" u="sng" dirty="0" err="1">
                <a:solidFill>
                  <a:srgbClr val="FF0000"/>
                </a:solidFill>
                <a:cs typeface="Times New Roman" pitchFamily="18" charset="0"/>
              </a:rPr>
              <a:t>nghiệm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Times New Roman" pitchFamily="18" charset="0"/>
              </a:rPr>
              <a:t>về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Times New Roman" pitchFamily="18" charset="0"/>
              </a:rPr>
              <a:t>những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Times New Roman" pitchFamily="18" charset="0"/>
              </a:rPr>
              <a:t>điều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Times New Roman" pitchFamily="18" charset="0"/>
              </a:rPr>
              <a:t>kiện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Times New Roman" pitchFamily="18" charset="0"/>
              </a:rPr>
              <a:t>cần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Times New Roman" pitchFamily="18" charset="0"/>
              </a:rPr>
              <a:t>cho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Times New Roman" pitchFamily="18" charset="0"/>
              </a:rPr>
              <a:t>hạt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Times New Roman" pitchFamily="18" charset="0"/>
              </a:rPr>
              <a:t>nảy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Times New Roman" pitchFamily="18" charset="0"/>
              </a:rPr>
              <a:t>mầm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2D1F815-9E81-4F9D-AEAF-9B1A094BF9B1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kern="10" dirty="0" err="1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Bài</a:t>
            </a:r>
            <a:r>
              <a:rPr lang="en-US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35: NHỮNG ĐIỀU KIỆN CẦN CHO HẠT NẢY MẦM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="" xmlns:a16="http://schemas.microsoft.com/office/drawing/2014/main" id="{958DF38E-AD29-4290-B2E7-F58CB03E1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76" y="2667466"/>
            <a:ext cx="2682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ext Box 19">
            <a:extLst>
              <a:ext uri="{FF2B5EF4-FFF2-40B4-BE49-F238E27FC236}">
                <a16:creationId xmlns="" xmlns:a16="http://schemas.microsoft.com/office/drawing/2014/main" id="{552B2502-E60F-4379-A8FA-90C9D78FF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332" y="3257378"/>
            <a:ext cx="88836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cs typeface="Times New Roman" pitchFamily="18" charset="0"/>
              </a:rPr>
              <a:t>-</a:t>
            </a:r>
            <a:r>
              <a:rPr lang="en-US" u="sng" dirty="0" err="1">
                <a:cs typeface="Times New Roman" pitchFamily="18" charset="0"/>
              </a:rPr>
              <a:t>Thí</a:t>
            </a:r>
            <a:r>
              <a:rPr lang="en-US" u="sng" dirty="0">
                <a:cs typeface="Times New Roman" pitchFamily="18" charset="0"/>
              </a:rPr>
              <a:t> </a:t>
            </a:r>
            <a:r>
              <a:rPr lang="en-US" u="sng" dirty="0" err="1">
                <a:cs typeface="Times New Roman" pitchFamily="18" charset="0"/>
              </a:rPr>
              <a:t>nghiệm</a:t>
            </a:r>
            <a:r>
              <a:rPr lang="en-US" u="sng" dirty="0">
                <a:cs typeface="Times New Roman" pitchFamily="18" charset="0"/>
              </a:rPr>
              <a:t>:</a:t>
            </a:r>
            <a:r>
              <a:rPr lang="en-US" dirty="0">
                <a:cs typeface="Times New Roman" pitchFamily="18" charset="0"/>
              </a:rPr>
              <a:t> SGK/114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cs typeface="Times New Roman" pitchFamily="18" charset="0"/>
              </a:rPr>
              <a:t>-</a:t>
            </a:r>
            <a:r>
              <a:rPr lang="en-US" u="sng" dirty="0" err="1">
                <a:cs typeface="Times New Roman" pitchFamily="18" charset="0"/>
              </a:rPr>
              <a:t>Kết</a:t>
            </a:r>
            <a:r>
              <a:rPr lang="en-US" u="sng" dirty="0">
                <a:cs typeface="Times New Roman" pitchFamily="18" charset="0"/>
              </a:rPr>
              <a:t> </a:t>
            </a:r>
            <a:r>
              <a:rPr lang="en-US" u="sng" dirty="0" err="1">
                <a:cs typeface="Times New Roman" pitchFamily="18" charset="0"/>
              </a:rPr>
              <a:t>luận</a:t>
            </a:r>
            <a:r>
              <a:rPr lang="en-US" dirty="0">
                <a:cs typeface="Times New Roman" pitchFamily="18" charset="0"/>
              </a:rPr>
              <a:t>: </a:t>
            </a:r>
            <a:r>
              <a:rPr lang="en-US" dirty="0" err="1">
                <a:cs typeface="Times New Roman" pitchFamily="18" charset="0"/>
              </a:rPr>
              <a:t>Hạt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nảy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mầm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cần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có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điều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kiện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nhiệt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độ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thích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hợp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11" name="Text Box 24">
            <a:extLst>
              <a:ext uri="{FF2B5EF4-FFF2-40B4-BE49-F238E27FC236}">
                <a16:creationId xmlns="" xmlns:a16="http://schemas.microsoft.com/office/drawing/2014/main" id="{CB818016-ED23-42FE-86D0-946139336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056" y="1593368"/>
            <a:ext cx="8555038" cy="94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en-US" dirty="0">
                <a:cs typeface="Times New Roman" pitchFamily="18" charset="0"/>
              </a:rPr>
              <a:t>-</a:t>
            </a:r>
            <a:r>
              <a:rPr lang="en-US" u="sng" dirty="0" err="1">
                <a:cs typeface="Times New Roman" pitchFamily="18" charset="0"/>
              </a:rPr>
              <a:t>Thí</a:t>
            </a:r>
            <a:r>
              <a:rPr lang="en-US" u="sng" dirty="0">
                <a:cs typeface="Times New Roman" pitchFamily="18" charset="0"/>
              </a:rPr>
              <a:t> </a:t>
            </a:r>
            <a:r>
              <a:rPr lang="en-US" u="sng" dirty="0" err="1">
                <a:cs typeface="Times New Roman" pitchFamily="18" charset="0"/>
              </a:rPr>
              <a:t>nghiệm</a:t>
            </a:r>
            <a:r>
              <a:rPr lang="en-US" dirty="0">
                <a:cs typeface="Times New Roman" pitchFamily="18" charset="0"/>
              </a:rPr>
              <a:t>: SGK/113</a:t>
            </a:r>
          </a:p>
          <a:p>
            <a:pPr>
              <a:spcBef>
                <a:spcPct val="30000"/>
              </a:spcBef>
              <a:defRPr/>
            </a:pPr>
            <a:r>
              <a:rPr lang="en-US" u="sng" dirty="0">
                <a:cs typeface="Times New Roman" pitchFamily="18" charset="0"/>
              </a:rPr>
              <a:t>-</a:t>
            </a:r>
            <a:r>
              <a:rPr lang="en-US" u="sng" dirty="0" err="1">
                <a:cs typeface="Times New Roman" pitchFamily="18" charset="0"/>
              </a:rPr>
              <a:t>Kết</a:t>
            </a:r>
            <a:r>
              <a:rPr lang="en-US" u="sng" dirty="0">
                <a:cs typeface="Times New Roman" pitchFamily="18" charset="0"/>
              </a:rPr>
              <a:t> </a:t>
            </a:r>
            <a:r>
              <a:rPr lang="en-US" u="sng" dirty="0" err="1">
                <a:cs typeface="Times New Roman" pitchFamily="18" charset="0"/>
              </a:rPr>
              <a:t>luận</a:t>
            </a:r>
            <a:r>
              <a:rPr lang="en-US" dirty="0">
                <a:cs typeface="Times New Roman" pitchFamily="18" charset="0"/>
              </a:rPr>
              <a:t>: </a:t>
            </a:r>
            <a:r>
              <a:rPr lang="en-US" dirty="0" err="1">
                <a:cs typeface="Times New Roman" pitchFamily="18" charset="0"/>
              </a:rPr>
              <a:t>Hạt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nảy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mầm</a:t>
            </a:r>
            <a:r>
              <a:rPr lang="en-US" dirty="0">
                <a:cs typeface="Times New Roman" pitchFamily="18" charset="0"/>
              </a:rPr>
              <a:t> đ</a:t>
            </a:r>
            <a:r>
              <a:rPr lang="vi-VN" dirty="0">
                <a:cs typeface="Times New Roman" pitchFamily="18" charset="0"/>
              </a:rPr>
              <a:t>ư</a:t>
            </a:r>
            <a:r>
              <a:rPr lang="en-US" dirty="0" err="1">
                <a:cs typeface="Times New Roman" pitchFamily="18" charset="0"/>
              </a:rPr>
              <a:t>ợc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cần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đủ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nước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và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không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khí</a:t>
            </a:r>
            <a:r>
              <a:rPr lang="en-US" dirty="0">
                <a:cs typeface="Times New Roman" pitchFamily="18" charset="0"/>
              </a:rPr>
              <a:t>. </a:t>
            </a:r>
          </a:p>
        </p:txBody>
      </p:sp>
      <p:sp>
        <p:nvSpPr>
          <p:cNvPr id="12" name="Text Box 26">
            <a:extLst>
              <a:ext uri="{FF2B5EF4-FFF2-40B4-BE49-F238E27FC236}">
                <a16:creationId xmlns="" xmlns:a16="http://schemas.microsoft.com/office/drawing/2014/main" id="{2FB299EB-B68E-47AD-AB87-149757387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76" y="1085368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704" name="Text Box 8">
            <a:extLst>
              <a:ext uri="{FF2B5EF4-FFF2-40B4-BE49-F238E27FC236}">
                <a16:creationId xmlns="" xmlns:a16="http://schemas.microsoft.com/office/drawing/2014/main" id="{11A3DA32-F13A-4208-A520-31B223212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63" y="1150271"/>
            <a:ext cx="5024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u="sng" dirty="0">
                <a:solidFill>
                  <a:srgbClr val="FF0000"/>
                </a:solidFill>
              </a:rPr>
              <a:t>2.Vận </a:t>
            </a:r>
            <a:r>
              <a:rPr lang="en-US" u="sng" dirty="0" err="1">
                <a:solidFill>
                  <a:srgbClr val="FF0000"/>
                </a:solidFill>
              </a:rPr>
              <a:t>dụng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kiến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thức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vào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sản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xuất</a:t>
            </a:r>
            <a:r>
              <a:rPr lang="en-US" u="sng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509A08D-88BD-4F3C-ADB0-F88C00542154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kern="10" dirty="0" err="1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Bài</a:t>
            </a:r>
            <a:r>
              <a:rPr lang="en-US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35: NHỮNG ĐIỀU KIỆN CẦN CHO HẠT NẢY MẦM</a:t>
            </a:r>
          </a:p>
        </p:txBody>
      </p:sp>
      <p:sp>
        <p:nvSpPr>
          <p:cNvPr id="9" name="Text Box 27">
            <a:extLst>
              <a:ext uri="{FF2B5EF4-FFF2-40B4-BE49-F238E27FC236}">
                <a16:creationId xmlns="" xmlns:a16="http://schemas.microsoft.com/office/drawing/2014/main" id="{A765F2ED-FDBF-4D27-8657-3DB85AA06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63" y="577368"/>
            <a:ext cx="822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1.Thí </a:t>
            </a:r>
            <a:r>
              <a:rPr lang="en-US" u="sng" dirty="0" err="1">
                <a:solidFill>
                  <a:srgbClr val="FF0000"/>
                </a:solidFill>
                <a:cs typeface="Times New Roman" pitchFamily="18" charset="0"/>
              </a:rPr>
              <a:t>nghiệm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Times New Roman" pitchFamily="18" charset="0"/>
              </a:rPr>
              <a:t>về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Times New Roman" pitchFamily="18" charset="0"/>
              </a:rPr>
              <a:t>những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Times New Roman" pitchFamily="18" charset="0"/>
              </a:rPr>
              <a:t>điều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Times New Roman" pitchFamily="18" charset="0"/>
              </a:rPr>
              <a:t>kiện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Times New Roman" pitchFamily="18" charset="0"/>
              </a:rPr>
              <a:t>cần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Times New Roman" pitchFamily="18" charset="0"/>
              </a:rPr>
              <a:t>cho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Times New Roman" pitchFamily="18" charset="0"/>
              </a:rPr>
              <a:t>hạt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Times New Roman" pitchFamily="18" charset="0"/>
              </a:rPr>
              <a:t>nảy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Times New Roman" pitchFamily="18" charset="0"/>
              </a:rPr>
              <a:t>mầm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1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0041" name="Group 73">
            <a:extLst>
              <a:ext uri="{FF2B5EF4-FFF2-40B4-BE49-F238E27FC236}">
                <a16:creationId xmlns="" xmlns:a16="http://schemas.microsoft.com/office/drawing/2014/main" id="{B69B0261-4F7F-41C7-AF78-EEB16BA3686E}"/>
              </a:ext>
            </a:extLst>
          </p:cNvPr>
          <p:cNvGraphicFramePr>
            <a:graphicFrameLocks noGrp="1"/>
          </p:cNvGraphicFramePr>
          <p:nvPr/>
        </p:nvGraphicFramePr>
        <p:xfrm>
          <a:off x="47625" y="0"/>
          <a:ext cx="9096375" cy="5040314"/>
        </p:xfrm>
        <a:graphic>
          <a:graphicData uri="http://schemas.openxmlformats.org/drawingml/2006/table">
            <a:tbl>
              <a:tblPr/>
              <a:tblGrid>
                <a:gridCol w="17557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447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958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349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BIỆN PHÁP KĨ THUẬT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0D7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CƠ SỞ KHOA HỌC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0D7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04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778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40004" name="Text Box 36">
            <a:extLst>
              <a:ext uri="{FF2B5EF4-FFF2-40B4-BE49-F238E27FC236}">
                <a16:creationId xmlns="" xmlns:a16="http://schemas.microsoft.com/office/drawing/2014/main" id="{64C75F63-238E-4976-AB40-4AA5A5F02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5610225"/>
            <a:ext cx="5099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D. Làm cho đất thoáng, khi hạt gieo xuống có đủ không khí để hô hấp mới nảy mầm tốt</a:t>
            </a:r>
          </a:p>
        </p:txBody>
      </p:sp>
      <p:sp>
        <p:nvSpPr>
          <p:cNvPr id="340005" name="Text Box 37">
            <a:extLst>
              <a:ext uri="{FF2B5EF4-FFF2-40B4-BE49-F238E27FC236}">
                <a16:creationId xmlns="" xmlns:a16="http://schemas.microsoft.com/office/drawing/2014/main" id="{3C3ED7AC-E24D-44F9-9187-EDADCCD98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9850" y="5021263"/>
            <a:ext cx="4206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A.Để bảo đảm cho hạt giống không bị mối, mọt, nấm mốc phá hoại, hạt mới có sức nảy mầm cao</a:t>
            </a:r>
          </a:p>
        </p:txBody>
      </p:sp>
      <p:sp>
        <p:nvSpPr>
          <p:cNvPr id="340006" name="Text Box 38">
            <a:extLst>
              <a:ext uri="{FF2B5EF4-FFF2-40B4-BE49-F238E27FC236}">
                <a16:creationId xmlns="" xmlns:a16="http://schemas.microsoft.com/office/drawing/2014/main" id="{4880A335-1BA5-45B5-8EB2-87625AA8B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4950" y="4957763"/>
            <a:ext cx="5099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C.Giúp hạt gặp những điều kiện thời tiết phù hợp nhất, hạt sẽ nảy mầm tốt hơn</a:t>
            </a:r>
          </a:p>
        </p:txBody>
      </p:sp>
      <p:sp>
        <p:nvSpPr>
          <p:cNvPr id="340007" name="Text Box 39">
            <a:extLst>
              <a:ext uri="{FF2B5EF4-FFF2-40B4-BE49-F238E27FC236}">
                <a16:creationId xmlns="" xmlns:a16="http://schemas.microsoft.com/office/drawing/2014/main" id="{E5FB75B6-A88A-429A-BCE0-398B40AFF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0" y="6224588"/>
            <a:ext cx="51038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E.Tránh nhiệt độ thấp, bất lợi, tạo điều kiện nhiệt độ thuận lợi cho hạt nảy mầm</a:t>
            </a:r>
          </a:p>
        </p:txBody>
      </p:sp>
      <p:sp>
        <p:nvSpPr>
          <p:cNvPr id="24609" name="Text Box 40">
            <a:extLst>
              <a:ext uri="{FF2B5EF4-FFF2-40B4-BE49-F238E27FC236}">
                <a16:creationId xmlns="" xmlns:a16="http://schemas.microsoft.com/office/drawing/2014/main" id="{350F3A95-742D-46B9-B05B-53C442D59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0175" y="498475"/>
            <a:ext cx="38989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 1.Sau khi gieo hạt gặp trời mưa to, nếu đất bị úng thì phải tháo nước ngay</a:t>
            </a:r>
          </a:p>
        </p:txBody>
      </p:sp>
      <p:sp>
        <p:nvSpPr>
          <p:cNvPr id="340009" name="Text Box 41">
            <a:extLst>
              <a:ext uri="{FF2B5EF4-FFF2-40B4-BE49-F238E27FC236}">
                <a16:creationId xmlns="" xmlns:a16="http://schemas.microsoft.com/office/drawing/2014/main" id="{47B68FE9-39AB-4DA2-B6D3-FF3FCA094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7788" y="5915025"/>
            <a:ext cx="39227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B. Bảo đảm cho hạt có đủ không khí để hô hấp, hạt mới không bị thối, chết</a:t>
            </a:r>
          </a:p>
        </p:txBody>
      </p:sp>
      <p:sp>
        <p:nvSpPr>
          <p:cNvPr id="24611" name="Text Box 42">
            <a:extLst>
              <a:ext uri="{FF2B5EF4-FFF2-40B4-BE49-F238E27FC236}">
                <a16:creationId xmlns="" xmlns:a16="http://schemas.microsoft.com/office/drawing/2014/main" id="{D5D6AD36-6A75-4EEB-84D9-D7C4FF343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1763" y="1752600"/>
            <a:ext cx="40116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2.Phải làm đất thật tơi xốp trước khi gieo hạt</a:t>
            </a:r>
          </a:p>
        </p:txBody>
      </p:sp>
      <p:sp>
        <p:nvSpPr>
          <p:cNvPr id="24612" name="Text Box 43">
            <a:extLst>
              <a:ext uri="{FF2B5EF4-FFF2-40B4-BE49-F238E27FC236}">
                <a16:creationId xmlns="" xmlns:a16="http://schemas.microsoft.com/office/drawing/2014/main" id="{AC0F4B3C-5FF0-4044-A9AF-C6ADCBBCF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" y="2508250"/>
            <a:ext cx="3898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3.Khi trời rét phải phủ rơm, rạ cho hạt đã gieo</a:t>
            </a:r>
          </a:p>
        </p:txBody>
      </p:sp>
      <p:sp>
        <p:nvSpPr>
          <p:cNvPr id="24613" name="Text Box 44">
            <a:extLst>
              <a:ext uri="{FF2B5EF4-FFF2-40B4-BE49-F238E27FC236}">
                <a16:creationId xmlns="" xmlns:a16="http://schemas.microsoft.com/office/drawing/2014/main" id="{2DD8F478-3883-4846-9C46-6A7AC6D50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" y="3376613"/>
            <a:ext cx="3921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4.Phải gieo hạt đúng thời vụ</a:t>
            </a:r>
          </a:p>
        </p:txBody>
      </p:sp>
      <p:sp>
        <p:nvSpPr>
          <p:cNvPr id="24614" name="Text Box 45">
            <a:extLst>
              <a:ext uri="{FF2B5EF4-FFF2-40B4-BE49-F238E27FC236}">
                <a16:creationId xmlns="" xmlns:a16="http://schemas.microsoft.com/office/drawing/2014/main" id="{BAC51DFA-3D15-4F73-B187-562A787D8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0800" y="4210050"/>
            <a:ext cx="409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5.Phải bảo quản tốt hạt giống</a:t>
            </a:r>
          </a:p>
        </p:txBody>
      </p:sp>
      <p:sp>
        <p:nvSpPr>
          <p:cNvPr id="24615" name="Line 72">
            <a:extLst>
              <a:ext uri="{FF2B5EF4-FFF2-40B4-BE49-F238E27FC236}">
                <a16:creationId xmlns="" xmlns:a16="http://schemas.microsoft.com/office/drawing/2014/main" id="{AAD0A935-DA8E-4A04-8718-9F7C63E9F5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48113" y="5100638"/>
            <a:ext cx="0" cy="1690687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-0.06656 L 0.46163 -0.788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00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7" y="-360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7742 L -0.0033 -0.556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00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9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648 L -8.33333E-7 -0.522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400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1618 L -5.55556E-7 -0.234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400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9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416 L 0.44513 -0.133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400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57" y="-64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4" grpId="0"/>
      <p:bldP spid="340005" grpId="0"/>
      <p:bldP spid="340006" grpId="0"/>
      <p:bldP spid="340007" grpId="0"/>
      <p:bldP spid="34000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FC23833-8D4C-4706-914F-1DC52432A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68576"/>
            <a:ext cx="4244978" cy="4289424"/>
          </a:xfrm>
          <a:prstGeom prst="rect">
            <a:avLst/>
          </a:prstGeom>
        </p:spPr>
      </p:pic>
      <p:pic>
        <p:nvPicPr>
          <p:cNvPr id="409622" name="Picture 22">
            <a:extLst>
              <a:ext uri="{FF2B5EF4-FFF2-40B4-BE49-F238E27FC236}">
                <a16:creationId xmlns="" xmlns:a16="http://schemas.microsoft.com/office/drawing/2014/main" id="{D5DD0175-3E14-4C5E-88B0-B3F3510F2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3461" y="3706813"/>
            <a:ext cx="4860925" cy="31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6D66495-6297-4ECF-AC26-77AA9E34AF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03" y="-1"/>
            <a:ext cx="4851397" cy="3663951"/>
          </a:xfrm>
          <a:prstGeom prst="rect">
            <a:avLst/>
          </a:prstGeom>
        </p:spPr>
      </p:pic>
      <p:pic>
        <p:nvPicPr>
          <p:cNvPr id="22530" name="Picture 4" descr="lut_4">
            <a:extLst>
              <a:ext uri="{FF2B5EF4-FFF2-40B4-BE49-F238E27FC236}">
                <a16:creationId xmlns="" xmlns:a16="http://schemas.microsoft.com/office/drawing/2014/main" id="{D83E5B0C-2528-4D35-AA82-A95821D79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244977" cy="37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06" name="Rectangle 6">
            <a:extLst>
              <a:ext uri="{FF2B5EF4-FFF2-40B4-BE49-F238E27FC236}">
                <a16:creationId xmlns="" xmlns:a16="http://schemas.microsoft.com/office/drawing/2014/main" id="{D122CDC1-F0FF-4070-8294-6F447A3D7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497" y="2905356"/>
            <a:ext cx="43322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rgbClr val="FFFF00"/>
                </a:solidFill>
              </a:rPr>
              <a:t>Nhiều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ruộng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lúa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đông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xuân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mới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vừa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gieo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sạ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bị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ngập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úng</a:t>
            </a:r>
            <a:r>
              <a:rPr lang="en-US" dirty="0">
                <a:solidFill>
                  <a:srgbClr val="FFFF00"/>
                </a:solidFill>
              </a:rPr>
              <a:t>. </a:t>
            </a:r>
          </a:p>
        </p:txBody>
      </p:sp>
      <p:sp>
        <p:nvSpPr>
          <p:cNvPr id="22533" name="Rectangle 9">
            <a:extLst>
              <a:ext uri="{FF2B5EF4-FFF2-40B4-BE49-F238E27FC236}">
                <a16:creationId xmlns="" xmlns:a16="http://schemas.microsoft.com/office/drawing/2014/main" id="{DA5352A1-3751-4E2B-81A2-BD317DD0A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9429" y="2476411"/>
            <a:ext cx="4902196" cy="1200329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Cây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đậu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nành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thời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vụ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canh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tác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thích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hợp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nhất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là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Đông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Xuân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và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Xuân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Hè</a:t>
            </a:r>
            <a:r>
              <a:rPr lang="en-US" altLang="en-US" dirty="0">
                <a:solidFill>
                  <a:srgbClr val="FFFF00"/>
                </a:solidFill>
              </a:rPr>
              <a:t>. </a:t>
            </a:r>
          </a:p>
        </p:txBody>
      </p:sp>
      <p:sp>
        <p:nvSpPr>
          <p:cNvPr id="22534" name="Text Box 10">
            <a:extLst>
              <a:ext uri="{FF2B5EF4-FFF2-40B4-BE49-F238E27FC236}">
                <a16:creationId xmlns="" xmlns:a16="http://schemas.microsoft.com/office/drawing/2014/main" id="{D001D7B0-A4C1-4018-9EFE-752478A8D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" y="6070600"/>
            <a:ext cx="4198938" cy="8223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bg1"/>
                </a:solidFill>
              </a:rPr>
              <a:t>- </a:t>
            </a:r>
            <a:r>
              <a:rPr lang="en-US" altLang="en-US" dirty="0" err="1">
                <a:solidFill>
                  <a:schemeClr val="bg1"/>
                </a:solidFill>
              </a:rPr>
              <a:t>Phải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làm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đất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thật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tơi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xốp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trước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khi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gieo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trồng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2535" name="Rectangle 14">
            <a:extLst>
              <a:ext uri="{FF2B5EF4-FFF2-40B4-BE49-F238E27FC236}">
                <a16:creationId xmlns="" xmlns:a16="http://schemas.microsoft.com/office/drawing/2014/main" id="{A70F6F6D-761F-4A45-8BEB-D9737126B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3243" y="-12791"/>
            <a:ext cx="4830757" cy="46166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</a:rPr>
              <a:t>- </a:t>
            </a:r>
            <a:r>
              <a:rPr lang="en-US" altLang="en-US" sz="2000" dirty="0"/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Gieo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trồng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đúng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thời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vụ</a:t>
            </a:r>
            <a:r>
              <a:rPr lang="en-US" altLang="en-US" dirty="0">
                <a:solidFill>
                  <a:schemeClr val="bg1"/>
                </a:solidFill>
              </a:rPr>
              <a:t>.</a:t>
            </a:r>
            <a:r>
              <a:rPr lang="en-US" altLang="en-US" sz="2000" dirty="0"/>
              <a:t> </a:t>
            </a:r>
          </a:p>
        </p:txBody>
      </p:sp>
      <p:sp>
        <p:nvSpPr>
          <p:cNvPr id="22536" name="Text Box 16">
            <a:extLst>
              <a:ext uri="{FF2B5EF4-FFF2-40B4-BE49-F238E27FC236}">
                <a16:creationId xmlns="" xmlns:a16="http://schemas.microsoft.com/office/drawing/2014/main" id="{E5E1D3C5-E368-4404-BA88-0A5A35EE7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637" y="13106"/>
            <a:ext cx="4265615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bg1"/>
                </a:solidFill>
              </a:rPr>
              <a:t>- </a:t>
            </a:r>
            <a:r>
              <a:rPr lang="en-US" altLang="en-US" dirty="0" err="1">
                <a:solidFill>
                  <a:schemeClr val="bg1"/>
                </a:solidFill>
              </a:rPr>
              <a:t>Chống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úng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2537" name="Text Box 12">
            <a:extLst>
              <a:ext uri="{FF2B5EF4-FFF2-40B4-BE49-F238E27FC236}">
                <a16:creationId xmlns="" xmlns:a16="http://schemas.microsoft.com/office/drawing/2014/main" id="{D3AE9D6F-08AE-4B7C-A3A2-2EB8E48E4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049" y="6400800"/>
            <a:ext cx="4859337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bg1"/>
                </a:solidFill>
              </a:rPr>
              <a:t>-</a:t>
            </a:r>
            <a:r>
              <a:rPr lang="en-US" altLang="en-US" dirty="0" err="1">
                <a:solidFill>
                  <a:schemeClr val="bg1"/>
                </a:solidFill>
              </a:rPr>
              <a:t>Phải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bảo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quản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tốt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hạt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giống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482C601-B237-4926-85CF-B90C3114F3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2777841"/>
            <a:ext cx="4384675" cy="39933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D620D23-181C-43B5-84DC-059CD0AAF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71507"/>
            <a:ext cx="4384675" cy="2638356"/>
          </a:xfrm>
          <a:prstGeom prst="rect">
            <a:avLst/>
          </a:prstGeom>
        </p:spPr>
      </p:pic>
      <p:sp>
        <p:nvSpPr>
          <p:cNvPr id="438275" name="Text Box 3">
            <a:extLst>
              <a:ext uri="{FF2B5EF4-FFF2-40B4-BE49-F238E27FC236}">
                <a16:creationId xmlns="" xmlns:a16="http://schemas.microsoft.com/office/drawing/2014/main" id="{9BE4F78A-9E13-435D-813C-39D07122C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" y="6150114"/>
            <a:ext cx="4384675" cy="707886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/>
              <a:t> </a:t>
            </a:r>
            <a:r>
              <a:rPr lang="en-US" sz="2000" dirty="0" err="1"/>
              <a:t>Bảo</a:t>
            </a:r>
            <a:r>
              <a:rPr lang="en-US" sz="2000" dirty="0"/>
              <a:t> </a:t>
            </a:r>
            <a:r>
              <a:rPr lang="en-US" sz="2000" dirty="0" err="1"/>
              <a:t>quản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giống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kho</a:t>
            </a:r>
            <a:r>
              <a:rPr lang="en-US" sz="2000" dirty="0"/>
              <a:t> </a:t>
            </a:r>
            <a:r>
              <a:rPr lang="en-US" sz="2000" dirty="0" err="1"/>
              <a:t>lạnh</a:t>
            </a:r>
            <a:endParaRPr lang="en-US" sz="2000" dirty="0"/>
          </a:p>
        </p:txBody>
      </p:sp>
      <p:sp>
        <p:nvSpPr>
          <p:cNvPr id="438277" name="Rectangle 5">
            <a:extLst>
              <a:ext uri="{FF2B5EF4-FFF2-40B4-BE49-F238E27FC236}">
                <a16:creationId xmlns="" xmlns:a16="http://schemas.microsoft.com/office/drawing/2014/main" id="{373F2462-2B46-40E5-A139-0197A5688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" y="2304990"/>
            <a:ext cx="4384675" cy="40011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 err="1"/>
              <a:t>Bảo</a:t>
            </a:r>
            <a:r>
              <a:rPr lang="en-US" sz="2000" dirty="0"/>
              <a:t> </a:t>
            </a:r>
            <a:r>
              <a:rPr lang="en-US" sz="2000" dirty="0" err="1"/>
              <a:t>quản</a:t>
            </a:r>
            <a:r>
              <a:rPr lang="en-US" sz="2000" dirty="0"/>
              <a:t> </a:t>
            </a:r>
            <a:r>
              <a:rPr lang="en-US" sz="2000" dirty="0" err="1"/>
              <a:t>thông</a:t>
            </a:r>
            <a:r>
              <a:rPr lang="en-US" sz="2000" dirty="0"/>
              <a:t> </a:t>
            </a:r>
            <a:r>
              <a:rPr lang="en-US" sz="2000" dirty="0" err="1"/>
              <a:t>thoáng</a:t>
            </a:r>
            <a:r>
              <a:rPr lang="en-US" sz="2000" dirty="0"/>
              <a:t> ở </a:t>
            </a:r>
            <a:r>
              <a:rPr lang="en-US" sz="2000" dirty="0" err="1"/>
              <a:t>ngô</a:t>
            </a:r>
            <a:r>
              <a:rPr lang="en-US" sz="2000" dirty="0"/>
              <a:t>  </a:t>
            </a:r>
          </a:p>
        </p:txBody>
      </p:sp>
      <p:pic>
        <p:nvPicPr>
          <p:cNvPr id="438278" name="Picture 6">
            <a:extLst>
              <a:ext uri="{FF2B5EF4-FFF2-40B4-BE49-F238E27FC236}">
                <a16:creationId xmlns="" xmlns:a16="http://schemas.microsoft.com/office/drawing/2014/main" id="{99F5198A-17B3-4D10-BC12-9FCF1086A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7550" y="86773"/>
            <a:ext cx="4467225" cy="209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8279" name="Text Box 7">
            <a:extLst>
              <a:ext uri="{FF2B5EF4-FFF2-40B4-BE49-F238E27FC236}">
                <a16:creationId xmlns="" xmlns:a16="http://schemas.microsoft.com/office/drawing/2014/main" id="{5B121354-0B5F-4A6E-93F1-D3DAA6EEA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2199515"/>
            <a:ext cx="4467225" cy="707886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 err="1"/>
              <a:t>Phơi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sạch</a:t>
            </a:r>
            <a:r>
              <a:rPr lang="en-US" sz="2000" dirty="0"/>
              <a:t> </a:t>
            </a:r>
            <a:r>
              <a:rPr lang="en-US" sz="2000" dirty="0" err="1"/>
              <a:t>thóc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thu</a:t>
            </a:r>
            <a:r>
              <a:rPr lang="en-US" sz="2000" dirty="0"/>
              <a:t> </a:t>
            </a:r>
            <a:r>
              <a:rPr lang="en-US" sz="2000" dirty="0" err="1"/>
              <a:t>hoạch</a:t>
            </a:r>
            <a:endParaRPr lang="en-US" sz="2000" dirty="0"/>
          </a:p>
        </p:txBody>
      </p:sp>
      <p:sp>
        <p:nvSpPr>
          <p:cNvPr id="26632" name="AutoShape 8">
            <a:extLst>
              <a:ext uri="{FF2B5EF4-FFF2-40B4-BE49-F238E27FC236}">
                <a16:creationId xmlns="" xmlns:a16="http://schemas.microsoft.com/office/drawing/2014/main" id="{BD455696-1547-4474-9E90-6FC27023A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116263"/>
            <a:ext cx="609600" cy="36988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CC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38281" name="Picture 9">
            <a:extLst>
              <a:ext uri="{FF2B5EF4-FFF2-40B4-BE49-F238E27FC236}">
                <a16:creationId xmlns="" xmlns:a16="http://schemas.microsoft.com/office/drawing/2014/main" id="{4E43E0DF-8C3B-4AE4-9FFB-576E8F733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568699"/>
            <a:ext cx="4406900" cy="320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8282" name="Text Box 10">
            <a:extLst>
              <a:ext uri="{FF2B5EF4-FFF2-40B4-BE49-F238E27FC236}">
                <a16:creationId xmlns="" xmlns:a16="http://schemas.microsoft.com/office/drawing/2014/main" id="{8F2DE2F3-D80F-42E8-A9AD-8B7F564B0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76" y="6378515"/>
            <a:ext cx="4406899" cy="40011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 err="1"/>
              <a:t>Đóng</a:t>
            </a:r>
            <a:r>
              <a:rPr lang="en-US" sz="2000" dirty="0"/>
              <a:t> bao,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nơi</a:t>
            </a:r>
            <a:r>
              <a:rPr lang="en-US" sz="2000" dirty="0"/>
              <a:t> </a:t>
            </a:r>
            <a:r>
              <a:rPr lang="en-US" sz="2000" dirty="0" err="1"/>
              <a:t>khô</a:t>
            </a:r>
            <a:r>
              <a:rPr lang="en-US" sz="2000" dirty="0"/>
              <a:t>, </a:t>
            </a:r>
            <a:r>
              <a:rPr lang="en-US" sz="2000" dirty="0" err="1"/>
              <a:t>thoáng</a:t>
            </a:r>
            <a:endParaRPr lang="en-US" sz="2000" dirty="0"/>
          </a:p>
        </p:txBody>
      </p:sp>
    </p:spTree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8" name="Rectangle 4">
            <a:extLst>
              <a:ext uri="{FF2B5EF4-FFF2-40B4-BE49-F238E27FC236}">
                <a16:creationId xmlns="" xmlns:a16="http://schemas.microsoft.com/office/drawing/2014/main" id="{8B9244B0-593D-4170-B1B5-C1C9013D8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3189288"/>
            <a:ext cx="184150" cy="461962"/>
          </a:xfrm>
          <a:prstGeom prst="rect">
            <a:avLst/>
          </a:prstGeom>
          <a:noFill/>
          <a:ln w="57150" cmpd="thickThin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4099" name="WordArt 5">
            <a:extLst>
              <a:ext uri="{FF2B5EF4-FFF2-40B4-BE49-F238E27FC236}">
                <a16:creationId xmlns="" xmlns:a16="http://schemas.microsoft.com/office/drawing/2014/main" id="{453BE092-1434-48CF-B9E1-DEA81D758A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12800" y="112493"/>
            <a:ext cx="7363791" cy="4001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KIỂM TRA BÀI CŨ</a:t>
            </a:r>
          </a:p>
        </p:txBody>
      </p:sp>
      <p:graphicFrame>
        <p:nvGraphicFramePr>
          <p:cNvPr id="6" name="Group 4">
            <a:extLst>
              <a:ext uri="{FF2B5EF4-FFF2-40B4-BE49-F238E27FC236}">
                <a16:creationId xmlns="" xmlns:a16="http://schemas.microsoft.com/office/drawing/2014/main" id="{76E13820-5892-4148-8A77-AD0DFC397E1D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64056306"/>
              </p:ext>
            </p:extLst>
          </p:nvPr>
        </p:nvGraphicFramePr>
        <p:xfrm>
          <a:off x="503583" y="742122"/>
          <a:ext cx="8136834" cy="6014733"/>
        </p:xfrm>
        <a:graphic>
          <a:graphicData uri="http://schemas.openxmlformats.org/drawingml/2006/table">
            <a:tbl>
              <a:tblPr/>
              <a:tblGrid>
                <a:gridCol w="888397">
                  <a:extLst>
                    <a:ext uri="{9D8B030D-6E8A-4147-A177-3AD203B41FA5}">
                      <a16:colId xmlns="" xmlns:a16="http://schemas.microsoft.com/office/drawing/2014/main" val="434916003"/>
                    </a:ext>
                  </a:extLst>
                </a:gridCol>
                <a:gridCol w="2366965">
                  <a:extLst>
                    <a:ext uri="{9D8B030D-6E8A-4147-A177-3AD203B41FA5}">
                      <a16:colId xmlns="" xmlns:a16="http://schemas.microsoft.com/office/drawing/2014/main" val="1198907303"/>
                    </a:ext>
                  </a:extLst>
                </a:gridCol>
                <a:gridCol w="1626111">
                  <a:extLst>
                    <a:ext uri="{9D8B030D-6E8A-4147-A177-3AD203B41FA5}">
                      <a16:colId xmlns="" xmlns:a16="http://schemas.microsoft.com/office/drawing/2014/main" val="4099327122"/>
                    </a:ext>
                  </a:extLst>
                </a:gridCol>
                <a:gridCol w="1627681">
                  <a:extLst>
                    <a:ext uri="{9D8B030D-6E8A-4147-A177-3AD203B41FA5}">
                      <a16:colId xmlns="" xmlns:a16="http://schemas.microsoft.com/office/drawing/2014/main" val="101973890"/>
                    </a:ext>
                  </a:extLst>
                </a:gridCol>
                <a:gridCol w="1627680">
                  <a:extLst>
                    <a:ext uri="{9D8B030D-6E8A-4147-A177-3AD203B41FA5}">
                      <a16:colId xmlns="" xmlns:a16="http://schemas.microsoft.com/office/drawing/2014/main" val="2544111681"/>
                    </a:ext>
                  </a:extLst>
                </a:gridCol>
              </a:tblGrid>
              <a:tr h="399467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Tên quả và hạt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Cách phát tán của quả và hạt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37985626"/>
                  </a:ext>
                </a:extLst>
              </a:tr>
              <a:tr h="7067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Nhờ gió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Nhờ động vật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Tự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phát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tán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64248791"/>
                  </a:ext>
                </a:extLst>
              </a:tr>
              <a:tr h="4913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479516085"/>
                  </a:ext>
                </a:extLst>
              </a:tr>
              <a:tr h="4913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8970266"/>
                  </a:ext>
                </a:extLst>
              </a:tr>
              <a:tr h="4897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814690482"/>
                  </a:ext>
                </a:extLst>
              </a:tr>
              <a:tr h="4913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515758868"/>
                  </a:ext>
                </a:extLst>
              </a:tr>
              <a:tr h="4913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310802367"/>
                  </a:ext>
                </a:extLst>
              </a:tr>
              <a:tr h="4913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2509426685"/>
                  </a:ext>
                </a:extLst>
              </a:tr>
              <a:tr h="4897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95079723"/>
                  </a:ext>
                </a:extLst>
              </a:tr>
              <a:tr h="4913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414078011"/>
                  </a:ext>
                </a:extLst>
              </a:tr>
              <a:tr h="4897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675211822"/>
                  </a:ext>
                </a:extLst>
              </a:tr>
              <a:tr h="4913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633675933"/>
                  </a:ext>
                </a:extLst>
              </a:tr>
            </a:tbl>
          </a:graphicData>
        </a:graphic>
      </p:graphicFrame>
      <p:sp>
        <p:nvSpPr>
          <p:cNvPr id="7" name="Text Box 80">
            <a:extLst>
              <a:ext uri="{FF2B5EF4-FFF2-40B4-BE49-F238E27FC236}">
                <a16:creationId xmlns="" xmlns:a16="http://schemas.microsoft.com/office/drawing/2014/main" id="{DFEDBA38-D822-4364-8388-7AEBABE13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232" y="1768240"/>
            <a:ext cx="748700" cy="70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F600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                </a:t>
            </a:r>
          </a:p>
        </p:txBody>
      </p:sp>
      <p:sp>
        <p:nvSpPr>
          <p:cNvPr id="8" name="Text Box 81">
            <a:extLst>
              <a:ext uri="{FF2B5EF4-FFF2-40B4-BE49-F238E27FC236}">
                <a16:creationId xmlns="" xmlns:a16="http://schemas.microsoft.com/office/drawing/2014/main" id="{C517CA98-A4E8-4CBF-B87A-2F4E65A5F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232" y="2776841"/>
            <a:ext cx="748700" cy="70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F600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9" name="Text Box 82">
            <a:extLst>
              <a:ext uri="{FF2B5EF4-FFF2-40B4-BE49-F238E27FC236}">
                <a16:creationId xmlns="" xmlns:a16="http://schemas.microsoft.com/office/drawing/2014/main" id="{A3594E63-6D11-4838-BC7B-868359AFB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63" y="7186585"/>
            <a:ext cx="7572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600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10" name="Text Box 83">
            <a:extLst>
              <a:ext uri="{FF2B5EF4-FFF2-40B4-BE49-F238E27FC236}">
                <a16:creationId xmlns="" xmlns:a16="http://schemas.microsoft.com/office/drawing/2014/main" id="{23220B2F-2C06-4545-BCCE-FDCA8FF66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518" y="5735762"/>
            <a:ext cx="748700" cy="70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F600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11" name="Text Box 84">
            <a:extLst>
              <a:ext uri="{FF2B5EF4-FFF2-40B4-BE49-F238E27FC236}">
                <a16:creationId xmlns="" xmlns:a16="http://schemas.microsoft.com/office/drawing/2014/main" id="{007AAD4D-0CD3-4299-8184-8458942F5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2235" y="3249327"/>
            <a:ext cx="748702" cy="70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12" name="Text Box 85">
            <a:extLst>
              <a:ext uri="{FF2B5EF4-FFF2-40B4-BE49-F238E27FC236}">
                <a16:creationId xmlns="" xmlns:a16="http://schemas.microsoft.com/office/drawing/2014/main" id="{F6F4FC2F-7969-4A4D-BE21-3D9505B2E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5968" y="4244057"/>
            <a:ext cx="748702" cy="70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13" name="Text Box 86">
            <a:extLst>
              <a:ext uri="{FF2B5EF4-FFF2-40B4-BE49-F238E27FC236}">
                <a16:creationId xmlns="" xmlns:a16="http://schemas.microsoft.com/office/drawing/2014/main" id="{01A13743-DB3E-4E59-B504-591100E14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0950" y="5218053"/>
            <a:ext cx="748702" cy="70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14" name="Text Box 87">
            <a:extLst>
              <a:ext uri="{FF2B5EF4-FFF2-40B4-BE49-F238E27FC236}">
                <a16:creationId xmlns="" xmlns:a16="http://schemas.microsoft.com/office/drawing/2014/main" id="{330E1382-C114-4060-8148-B56DEB4C3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6643" y="3759202"/>
            <a:ext cx="748702" cy="70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15" name="Text Box 88">
            <a:extLst>
              <a:ext uri="{FF2B5EF4-FFF2-40B4-BE49-F238E27FC236}">
                <a16:creationId xmlns="" xmlns:a16="http://schemas.microsoft.com/office/drawing/2014/main" id="{123E3AAC-9466-47EA-81B1-C4CB4A702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6643" y="2318013"/>
            <a:ext cx="748702" cy="70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16" name="Text Box 89">
            <a:extLst>
              <a:ext uri="{FF2B5EF4-FFF2-40B4-BE49-F238E27FC236}">
                <a16:creationId xmlns="" xmlns:a16="http://schemas.microsoft.com/office/drawing/2014/main" id="{64389995-9C43-45EC-B1EC-D55C7AFCB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952" y="4754310"/>
            <a:ext cx="748702" cy="70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17" name="Rectangle 91">
            <a:extLst>
              <a:ext uri="{FF2B5EF4-FFF2-40B4-BE49-F238E27FC236}">
                <a16:creationId xmlns="" xmlns:a16="http://schemas.microsoft.com/office/drawing/2014/main" id="{1B7522CB-7127-4283-A5C2-F95F6EEFD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913" y="1800543"/>
            <a:ext cx="16485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Quả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chò</a:t>
            </a:r>
            <a:endParaRPr lang="en-US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8" name="Rectangle 92">
            <a:extLst>
              <a:ext uri="{FF2B5EF4-FFF2-40B4-BE49-F238E27FC236}">
                <a16:creationId xmlns="" xmlns:a16="http://schemas.microsoft.com/office/drawing/2014/main" id="{DD0A257D-DABC-4641-B160-2211C977D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6077" y="2318013"/>
            <a:ext cx="17823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Quả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cải</a:t>
            </a:r>
            <a:endParaRPr lang="en-US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9" name="Rectangle 93">
            <a:extLst>
              <a:ext uri="{FF2B5EF4-FFF2-40B4-BE49-F238E27FC236}">
                <a16:creationId xmlns="" xmlns:a16="http://schemas.microsoft.com/office/drawing/2014/main" id="{89DD6405-B1D7-433F-AFDD-BBF9CCBEA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862" y="2871994"/>
            <a:ext cx="26163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Quả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bồ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công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anh</a:t>
            </a:r>
            <a:endParaRPr lang="en-US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0" name="Rectangle 94">
            <a:extLst>
              <a:ext uri="{FF2B5EF4-FFF2-40B4-BE49-F238E27FC236}">
                <a16:creationId xmlns="" xmlns:a16="http://schemas.microsoft.com/office/drawing/2014/main" id="{53D6260C-6E6E-4D69-8C20-660686E0C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100" y="3290743"/>
            <a:ext cx="24340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Quả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ké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đầu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ngựa</a:t>
            </a:r>
            <a:endParaRPr lang="en-US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1" name="Rectangle 95">
            <a:extLst>
              <a:ext uri="{FF2B5EF4-FFF2-40B4-BE49-F238E27FC236}">
                <a16:creationId xmlns="" xmlns:a16="http://schemas.microsoft.com/office/drawing/2014/main" id="{4BDBD113-9DE0-48DA-873C-276D79E51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2551" y="3759202"/>
            <a:ext cx="17432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Quả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chi </a:t>
            </a:r>
            <a:r>
              <a:rPr lang="en-US" alt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chi</a:t>
            </a:r>
            <a:endParaRPr lang="en-US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2" name="Rectangle 96">
            <a:extLst>
              <a:ext uri="{FF2B5EF4-FFF2-40B4-BE49-F238E27FC236}">
                <a16:creationId xmlns="" xmlns:a16="http://schemas.microsoft.com/office/drawing/2014/main" id="{0EFBEE43-EE4A-46B2-A65E-55F745D84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0611" y="4289596"/>
            <a:ext cx="14798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Hạt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thông</a:t>
            </a:r>
            <a:endParaRPr lang="en-US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3" name="Rectangle 97">
            <a:extLst>
              <a:ext uri="{FF2B5EF4-FFF2-40B4-BE49-F238E27FC236}">
                <a16:creationId xmlns="" xmlns:a16="http://schemas.microsoft.com/office/drawing/2014/main" id="{9467DE49-7D1C-4C37-B042-D85DAE4BB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311" y="4847432"/>
            <a:ext cx="21318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Quả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đậu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bắp</a:t>
            </a:r>
            <a:endParaRPr lang="en-US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4" name="Rectangle 98">
            <a:extLst>
              <a:ext uri="{FF2B5EF4-FFF2-40B4-BE49-F238E27FC236}">
                <a16:creationId xmlns="" xmlns:a16="http://schemas.microsoft.com/office/drawing/2014/main" id="{F0C3A316-87DF-41EA-AF66-17AA3200F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265" y="5261643"/>
            <a:ext cx="25439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Quả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cây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xấu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hổ</a:t>
            </a:r>
            <a:endParaRPr lang="en-US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5" name="Rectangle 99">
            <a:extLst>
              <a:ext uri="{FF2B5EF4-FFF2-40B4-BE49-F238E27FC236}">
                <a16:creationId xmlns="" xmlns:a16="http://schemas.microsoft.com/office/drawing/2014/main" id="{B33BF4B6-5C60-49E3-B183-7AC984949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311" y="5769994"/>
            <a:ext cx="2132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Quả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trâm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bầu</a:t>
            </a:r>
            <a:endParaRPr lang="en-US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6" name="Rectangle 100">
            <a:extLst>
              <a:ext uri="{FF2B5EF4-FFF2-40B4-BE49-F238E27FC236}">
                <a16:creationId xmlns="" xmlns:a16="http://schemas.microsoft.com/office/drawing/2014/main" id="{0C697FC8-C887-4185-9219-080DF259B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573" y="6248504"/>
            <a:ext cx="26176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Hạt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hoa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sữa</a:t>
            </a:r>
            <a:endParaRPr lang="en-US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43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58B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58B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58B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58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2" grpId="0"/>
      <p:bldP spid="24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4E5DF70-1D69-4A51-AFE4-C153CD28B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8" y="3246783"/>
            <a:ext cx="8861977" cy="34265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F8506E6-AE17-4C90-A29E-DE5EE6D39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8" y="184701"/>
            <a:ext cx="4740552" cy="29491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F629678-A25F-48B4-A07A-66D41D552F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810" y="184701"/>
            <a:ext cx="3980415" cy="294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17716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704" name="Text Box 8">
            <a:extLst>
              <a:ext uri="{FF2B5EF4-FFF2-40B4-BE49-F238E27FC236}">
                <a16:creationId xmlns="" xmlns:a16="http://schemas.microsoft.com/office/drawing/2014/main" id="{11A3DA32-F13A-4208-A520-31B223212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1201381"/>
            <a:ext cx="5024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u="sng" dirty="0">
                <a:solidFill>
                  <a:srgbClr val="FF0000"/>
                </a:solidFill>
              </a:rPr>
              <a:t>2.Vận </a:t>
            </a:r>
            <a:r>
              <a:rPr lang="en-US" u="sng" dirty="0" err="1">
                <a:solidFill>
                  <a:srgbClr val="FF0000"/>
                </a:solidFill>
              </a:rPr>
              <a:t>dụng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kiến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thức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vào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sản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xuất</a:t>
            </a:r>
            <a:r>
              <a:rPr lang="en-US" u="sng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7" name="Text Box 27">
            <a:extLst>
              <a:ext uri="{FF2B5EF4-FFF2-40B4-BE49-F238E27FC236}">
                <a16:creationId xmlns="" xmlns:a16="http://schemas.microsoft.com/office/drawing/2014/main" id="{A8238A46-3C62-4B5A-B50E-0A7D86B9E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63" y="577368"/>
            <a:ext cx="822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1.Thí </a:t>
            </a:r>
            <a:r>
              <a:rPr lang="en-US" u="sng" dirty="0" err="1">
                <a:solidFill>
                  <a:srgbClr val="FF0000"/>
                </a:solidFill>
                <a:cs typeface="Times New Roman" pitchFamily="18" charset="0"/>
              </a:rPr>
              <a:t>nghiệm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Times New Roman" pitchFamily="18" charset="0"/>
              </a:rPr>
              <a:t>về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Times New Roman" pitchFamily="18" charset="0"/>
              </a:rPr>
              <a:t>những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Times New Roman" pitchFamily="18" charset="0"/>
              </a:rPr>
              <a:t>điều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Times New Roman" pitchFamily="18" charset="0"/>
              </a:rPr>
              <a:t>kiện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Times New Roman" pitchFamily="18" charset="0"/>
              </a:rPr>
              <a:t>cần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Times New Roman" pitchFamily="18" charset="0"/>
              </a:rPr>
              <a:t>cho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Times New Roman" pitchFamily="18" charset="0"/>
              </a:rPr>
              <a:t>hạt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Times New Roman" pitchFamily="18" charset="0"/>
              </a:rPr>
              <a:t>nảy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cs typeface="Times New Roman" pitchFamily="18" charset="0"/>
              </a:rPr>
              <a:t>mầm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509A08D-88BD-4F3C-ADB0-F88C00542154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kern="10" dirty="0" err="1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Bài</a:t>
            </a:r>
            <a:r>
              <a:rPr lang="en-US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35: NHỮNG ĐIỀU KIỆN CẦN CHO HẠT NẢY MẦM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="" xmlns:a16="http://schemas.microsoft.com/office/drawing/2014/main" id="{F14C4F97-7C5D-4740-A021-BA7669456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1718434"/>
            <a:ext cx="8636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rgbClr val="FF0000"/>
                </a:solidFill>
              </a:rPr>
              <a:t>Vậy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giống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nảy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mầm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tốt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khi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gieo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người</a:t>
            </a:r>
            <a:r>
              <a:rPr lang="en-US" dirty="0">
                <a:solidFill>
                  <a:srgbClr val="FF0000"/>
                </a:solidFill>
              </a:rPr>
              <a:t> ta </a:t>
            </a:r>
            <a:r>
              <a:rPr lang="en-US" dirty="0" err="1">
                <a:solidFill>
                  <a:srgbClr val="FF0000"/>
                </a:solidFill>
              </a:rPr>
              <a:t>thường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sử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dụng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biện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pháp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thuật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nào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="" xmlns:a16="http://schemas.microsoft.com/office/drawing/2014/main" id="{E07779B6-DD6F-4CC9-B3D5-7215513C7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2497896"/>
            <a:ext cx="84947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/>
              <a:t>-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gieo</a:t>
            </a:r>
            <a:r>
              <a:rPr lang="en-US" dirty="0"/>
              <a:t> </a:t>
            </a:r>
            <a:r>
              <a:rPr lang="en-US" dirty="0" err="1"/>
              <a:t>hạt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tơi</a:t>
            </a:r>
            <a:r>
              <a:rPr lang="en-US" dirty="0"/>
              <a:t> </a:t>
            </a:r>
            <a:r>
              <a:rPr lang="en-US" dirty="0" err="1"/>
              <a:t>xốp</a:t>
            </a:r>
            <a:r>
              <a:rPr lang="en-US" dirty="0"/>
              <a:t>,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chăm</a:t>
            </a:r>
            <a:r>
              <a:rPr lang="en-US" dirty="0"/>
              <a:t> </a:t>
            </a:r>
            <a:r>
              <a:rPr lang="en-US" dirty="0" err="1"/>
              <a:t>sóc</a:t>
            </a:r>
            <a:r>
              <a:rPr lang="en-US" dirty="0"/>
              <a:t> </a:t>
            </a:r>
            <a:r>
              <a:rPr lang="en-US" dirty="0" err="1"/>
              <a:t>hạt</a:t>
            </a:r>
            <a:r>
              <a:rPr lang="en-US" dirty="0"/>
              <a:t> </a:t>
            </a:r>
            <a:r>
              <a:rPr lang="en-US" dirty="0" err="1"/>
              <a:t>gieo</a:t>
            </a:r>
            <a:r>
              <a:rPr lang="en-US" dirty="0"/>
              <a:t>: </a:t>
            </a:r>
            <a:r>
              <a:rPr lang="en-US" dirty="0" err="1"/>
              <a:t>chống</a:t>
            </a:r>
            <a:r>
              <a:rPr lang="en-US" dirty="0"/>
              <a:t> </a:t>
            </a:r>
            <a:r>
              <a:rPr lang="en-US" dirty="0" err="1"/>
              <a:t>úng</a:t>
            </a:r>
            <a:r>
              <a:rPr lang="en-US" dirty="0"/>
              <a:t>, </a:t>
            </a:r>
            <a:r>
              <a:rPr lang="en-US" dirty="0" err="1"/>
              <a:t>chống</a:t>
            </a:r>
            <a:r>
              <a:rPr lang="en-US" dirty="0"/>
              <a:t> </a:t>
            </a:r>
            <a:r>
              <a:rPr lang="en-US" dirty="0" err="1"/>
              <a:t>hạn</a:t>
            </a:r>
            <a:r>
              <a:rPr lang="en-US" dirty="0"/>
              <a:t>, </a:t>
            </a:r>
            <a:r>
              <a:rPr lang="en-US" dirty="0" err="1"/>
              <a:t>chống</a:t>
            </a:r>
            <a:r>
              <a:rPr lang="en-US" dirty="0"/>
              <a:t> </a:t>
            </a:r>
            <a:r>
              <a:rPr lang="en-US" dirty="0" err="1"/>
              <a:t>rét</a:t>
            </a:r>
            <a:r>
              <a:rPr lang="en-US" dirty="0"/>
              <a:t>,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gieo</a:t>
            </a:r>
            <a:r>
              <a:rPr lang="en-US" dirty="0"/>
              <a:t> </a:t>
            </a:r>
            <a:r>
              <a:rPr lang="en-US" dirty="0" err="1"/>
              <a:t>hạt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990196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1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4" grpId="0"/>
      <p:bldP spid="9" grpId="0"/>
      <p:bldP spid="9" grpId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 descr="Blue tissue paper">
            <a:extLst>
              <a:ext uri="{FF2B5EF4-FFF2-40B4-BE49-F238E27FC236}">
                <a16:creationId xmlns="" xmlns:a16="http://schemas.microsoft.com/office/drawing/2014/main" id="{50B6ADF8-FE3F-4875-A55F-40888E488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3" y="1419225"/>
            <a:ext cx="8656637" cy="30130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/>
              <a:t> </a:t>
            </a:r>
            <a:r>
              <a:rPr lang="en-US" altLang="en-US">
                <a:solidFill>
                  <a:srgbClr val="0000FF"/>
                </a:solidFill>
              </a:rPr>
              <a:t>1. Những điều kiện cần cho Hạt nảy mầm?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/>
              <a:t>Đủ nước, không khí, nhiệt độ thích hợp, hạt chắc mẩy, không mối mọt, không sâu bệnh.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B. Hạt phải khô.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C. Hạt chắc mẩy, không mối mọt, không sâu bệnh.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D. Đủ nước, không khí, nhiệt độ thích hợp. </a:t>
            </a:r>
          </a:p>
        </p:txBody>
      </p:sp>
      <p:sp>
        <p:nvSpPr>
          <p:cNvPr id="345093" name="Oval 5">
            <a:extLst>
              <a:ext uri="{FF2B5EF4-FFF2-40B4-BE49-F238E27FC236}">
                <a16:creationId xmlns="" xmlns:a16="http://schemas.microsoft.com/office/drawing/2014/main" id="{BF2F2B0B-6A31-46DA-B5D8-8DAD02319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1909763"/>
            <a:ext cx="511175" cy="665162"/>
          </a:xfrm>
          <a:prstGeom prst="ellipse">
            <a:avLst/>
          </a:prstGeom>
          <a:noFill/>
          <a:ln w="57150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7652" name="WordArt 10">
            <a:extLst>
              <a:ext uri="{FF2B5EF4-FFF2-40B4-BE49-F238E27FC236}">
                <a16:creationId xmlns="" xmlns:a16="http://schemas.microsoft.com/office/drawing/2014/main" id="{FE894C10-F8B9-4481-8EF9-0114D19E20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51113" y="225425"/>
            <a:ext cx="3924300" cy="735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BÀI TẬP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 descr="Blue tissue paper">
            <a:extLst>
              <a:ext uri="{FF2B5EF4-FFF2-40B4-BE49-F238E27FC236}">
                <a16:creationId xmlns="" xmlns:a16="http://schemas.microsoft.com/office/drawing/2014/main" id="{9456F90D-463B-4698-9276-942EB36E4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3" y="612775"/>
            <a:ext cx="8610600" cy="42608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200" b="0"/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2.Trong nông nghiệp, sau khi gieo hạt gặp trời mưa kéo dài, đất bị ngập úng ta phải: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/>
              <a:t>Phủ rơm rạ nhằm tránh nhiệt độ thấp, hạt không nảy mầm được.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B. Tiến hành làm đất tơi xốp để tạo điều kiện thông thoáng cho hạt hô hấp.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C. Phun thuốc phòng trừ các loại sâu bệnh cơ hội.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D. Tháo hết nước để hạt có đủ không khí hô hấp.  </a:t>
            </a:r>
          </a:p>
        </p:txBody>
      </p:sp>
      <p:sp>
        <p:nvSpPr>
          <p:cNvPr id="346119" name="Oval 7">
            <a:extLst>
              <a:ext uri="{FF2B5EF4-FFF2-40B4-BE49-F238E27FC236}">
                <a16:creationId xmlns="" xmlns:a16="http://schemas.microsoft.com/office/drawing/2014/main" id="{9986AFE5-B9B0-458A-999B-9B16E627A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8" y="4370388"/>
            <a:ext cx="547687" cy="547687"/>
          </a:xfrm>
          <a:prstGeom prst="ellipse">
            <a:avLst/>
          </a:prstGeom>
          <a:noFill/>
          <a:ln w="57150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="" xmlns:a16="http://schemas.microsoft.com/office/drawing/2014/main" id="{F836ABF7-2C51-48C0-91EE-AA373E3AD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5" y="731838"/>
            <a:ext cx="5745163" cy="646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99"/>
                </a:solidFill>
              </a:rPr>
              <a:t>H</a:t>
            </a:r>
            <a:r>
              <a:rPr lang="vi-VN" altLang="en-US" sz="3600">
                <a:solidFill>
                  <a:srgbClr val="000099"/>
                </a:solidFill>
              </a:rPr>
              <a:t>Ư</a:t>
            </a:r>
            <a:r>
              <a:rPr lang="en-US" altLang="en-US" sz="3600">
                <a:solidFill>
                  <a:srgbClr val="000099"/>
                </a:solidFill>
              </a:rPr>
              <a:t>ỚNG DẪN VỀ NHÀ</a:t>
            </a:r>
          </a:p>
        </p:txBody>
      </p:sp>
      <p:sp>
        <p:nvSpPr>
          <p:cNvPr id="30723" name="Rectangle 4">
            <a:extLst>
              <a:ext uri="{FF2B5EF4-FFF2-40B4-BE49-F238E27FC236}">
                <a16:creationId xmlns="" xmlns:a16="http://schemas.microsoft.com/office/drawing/2014/main" id="{39DC3C0E-26BA-4CEE-B05E-53B003BEA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00" y="1547813"/>
            <a:ext cx="817245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 1. Học bài và trả lời các câu hỏi 1,2,3 SGK</a:t>
            </a:r>
          </a:p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 2. Đọc mục “Em có biết”</a:t>
            </a:r>
          </a:p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 3. Chuẩn bị  trước bài: TỔNG KẾT VỀ CÂY CÓ HOA</a:t>
            </a:r>
          </a:p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     - Trả lời các câu hỏi        SGK trang 116, 117, 119, 120, 121</a:t>
            </a:r>
          </a:p>
          <a:p>
            <a:pPr eaLnBrk="1" hangingPunct="1"/>
            <a:r>
              <a:rPr lang="en-US" altLang="en-US">
                <a:solidFill>
                  <a:srgbClr val="FF3300"/>
                </a:solidFill>
                <a:latin typeface=".VnTime" panose="020B7200000000000000" pitchFamily="34" charset="0"/>
              </a:rPr>
              <a:t>                     	         </a:t>
            </a:r>
          </a:p>
        </p:txBody>
      </p:sp>
      <p:sp>
        <p:nvSpPr>
          <p:cNvPr id="455687" name="AutoShape 7">
            <a:extLst>
              <a:ext uri="{FF2B5EF4-FFF2-40B4-BE49-F238E27FC236}">
                <a16:creationId xmlns="" xmlns:a16="http://schemas.microsoft.com/office/drawing/2014/main" id="{B0A791C0-476B-4E4F-A442-B29F54F9B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2563" y="2836863"/>
            <a:ext cx="298450" cy="155575"/>
          </a:xfrm>
          <a:prstGeom prst="flowChartMerge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icture5">
            <a:extLst>
              <a:ext uri="{FF2B5EF4-FFF2-40B4-BE49-F238E27FC236}">
                <a16:creationId xmlns="" xmlns:a16="http://schemas.microsoft.com/office/drawing/2014/main" id="{EFF278A5-D738-430B-AF96-6B3D525EBE50}"/>
              </a:ext>
            </a:extLst>
          </p:cNvPr>
          <p:cNvPicPr>
            <a:picLocks noGrp="1" noChangeAspect="1" noChangeArrowheads="1"/>
          </p:cNvPicPr>
          <p:nvPr>
            <p:ph type="ctr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738"/>
            <a:ext cx="9144000" cy="6799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9" name="WordArt 3">
            <a:extLst>
              <a:ext uri="{FF2B5EF4-FFF2-40B4-BE49-F238E27FC236}">
                <a16:creationId xmlns="" xmlns:a16="http://schemas.microsoft.com/office/drawing/2014/main" id="{F5FD65CD-13F7-4EE1-B2A8-088878DDA5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1965325"/>
            <a:ext cx="5837238" cy="21717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Ô CHỮ</a:t>
            </a:r>
            <a:endParaRPr lang="en-US" sz="3600" kern="10">
              <a:ln w="9525">
                <a:solidFill>
                  <a:srgbClr val="006600"/>
                </a:solidFill>
                <a:round/>
                <a:headEnd/>
                <a:tailEnd/>
              </a:ln>
              <a:solidFill>
                <a:schemeClr val="hlink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20" name="Mua sap.MP3">
            <a:hlinkClick r:id="" action="ppaction://media"/>
            <a:extLst>
              <a:ext uri="{FF2B5EF4-FFF2-40B4-BE49-F238E27FC236}">
                <a16:creationId xmlns="" xmlns:a16="http://schemas.microsoft.com/office/drawing/2014/main" id="{9CA862A6-BBF2-47C3-851D-F064B9AD2EB1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8372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005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48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64" presetClass="path" presetSubtype="0" accel="50000" decel="5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5.55556E-7 2.59259E-6 L -5.55556E-7 -0.2826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0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val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06530BBA-2BFA-4969-952B-5D7295DCC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92225"/>
            <a:ext cx="457200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35843" name="Oval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871E7E41-03CA-4A49-8897-BD31E6757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25625"/>
            <a:ext cx="457200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35844" name="Oval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E323FD3A-0A85-4FE0-B1D1-18393F9A6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359025"/>
            <a:ext cx="457200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006600"/>
                </a:solidFill>
              </a:rPr>
              <a:t>3</a:t>
            </a:r>
          </a:p>
        </p:txBody>
      </p:sp>
      <p:sp>
        <p:nvSpPr>
          <p:cNvPr id="35845" name="Oval 5">
            <a:hlinkClick r:id="rId6" action="ppaction://hlinksldjump"/>
            <a:extLst>
              <a:ext uri="{FF2B5EF4-FFF2-40B4-BE49-F238E27FC236}">
                <a16:creationId xmlns="" xmlns:a16="http://schemas.microsoft.com/office/drawing/2014/main" id="{30110F34-6004-4F43-9CF0-D12FFA5BC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816225"/>
            <a:ext cx="457200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006600"/>
                </a:solidFill>
              </a:rPr>
              <a:t>4</a:t>
            </a:r>
          </a:p>
        </p:txBody>
      </p:sp>
      <p:sp>
        <p:nvSpPr>
          <p:cNvPr id="35846" name="Oval 6">
            <a:hlinkClick r:id="rId7" action="ppaction://hlinksldjump"/>
            <a:extLst>
              <a:ext uri="{FF2B5EF4-FFF2-40B4-BE49-F238E27FC236}">
                <a16:creationId xmlns="" xmlns:a16="http://schemas.microsoft.com/office/drawing/2014/main" id="{63EF1F0B-74AB-4D30-9373-1FBFF6A47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349625"/>
            <a:ext cx="457200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006600"/>
                </a:solidFill>
              </a:rPr>
              <a:t>5</a:t>
            </a:r>
          </a:p>
        </p:txBody>
      </p:sp>
      <p:sp>
        <p:nvSpPr>
          <p:cNvPr id="35847" name="Oval 7">
            <a:hlinkClick r:id="rId8" action="ppaction://hlinksldjump"/>
            <a:extLst>
              <a:ext uri="{FF2B5EF4-FFF2-40B4-BE49-F238E27FC236}">
                <a16:creationId xmlns="" xmlns:a16="http://schemas.microsoft.com/office/drawing/2014/main" id="{BE6C10B5-AFA4-47A5-9CFC-D792AADFE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83025"/>
            <a:ext cx="457200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006600"/>
                </a:solidFill>
              </a:rPr>
              <a:t>6</a:t>
            </a:r>
          </a:p>
        </p:txBody>
      </p:sp>
      <p:graphicFrame>
        <p:nvGraphicFramePr>
          <p:cNvPr id="35848" name="Group 8">
            <a:extLst>
              <a:ext uri="{FF2B5EF4-FFF2-40B4-BE49-F238E27FC236}">
                <a16:creationId xmlns="" xmlns:a16="http://schemas.microsoft.com/office/drawing/2014/main" id="{E7F502E8-002F-4F37-A2B6-C5E4E5AD63B7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276350" y="1233488"/>
          <a:ext cx="4208463" cy="3108960"/>
        </p:xfrm>
        <a:graphic>
          <a:graphicData uri="http://schemas.openxmlformats.org/drawingml/2006/table">
            <a:tbl>
              <a:tblPr/>
              <a:tblGrid>
                <a:gridCol w="527050">
                  <a:extLst>
                    <a:ext uri="{9D8B030D-6E8A-4147-A177-3AD203B41FA5}">
                      <a16:colId xmlns="" xmlns:a16="http://schemas.microsoft.com/office/drawing/2014/main" val="4227425680"/>
                    </a:ext>
                  </a:extLst>
                </a:gridCol>
                <a:gridCol w="525463">
                  <a:extLst>
                    <a:ext uri="{9D8B030D-6E8A-4147-A177-3AD203B41FA5}">
                      <a16:colId xmlns="" xmlns:a16="http://schemas.microsoft.com/office/drawing/2014/main" val="1386520323"/>
                    </a:ext>
                  </a:extLst>
                </a:gridCol>
                <a:gridCol w="525462">
                  <a:extLst>
                    <a:ext uri="{9D8B030D-6E8A-4147-A177-3AD203B41FA5}">
                      <a16:colId xmlns="" xmlns:a16="http://schemas.microsoft.com/office/drawing/2014/main" val="201634396"/>
                    </a:ext>
                  </a:extLst>
                </a:gridCol>
                <a:gridCol w="527050">
                  <a:extLst>
                    <a:ext uri="{9D8B030D-6E8A-4147-A177-3AD203B41FA5}">
                      <a16:colId xmlns="" xmlns:a16="http://schemas.microsoft.com/office/drawing/2014/main" val="3761906535"/>
                    </a:ext>
                  </a:extLst>
                </a:gridCol>
                <a:gridCol w="527050">
                  <a:extLst>
                    <a:ext uri="{9D8B030D-6E8A-4147-A177-3AD203B41FA5}">
                      <a16:colId xmlns="" xmlns:a16="http://schemas.microsoft.com/office/drawing/2014/main" val="3437454996"/>
                    </a:ext>
                  </a:extLst>
                </a:gridCol>
                <a:gridCol w="525463">
                  <a:extLst>
                    <a:ext uri="{9D8B030D-6E8A-4147-A177-3AD203B41FA5}">
                      <a16:colId xmlns="" xmlns:a16="http://schemas.microsoft.com/office/drawing/2014/main" val="2747958336"/>
                    </a:ext>
                  </a:extLst>
                </a:gridCol>
                <a:gridCol w="525462">
                  <a:extLst>
                    <a:ext uri="{9D8B030D-6E8A-4147-A177-3AD203B41FA5}">
                      <a16:colId xmlns="" xmlns:a16="http://schemas.microsoft.com/office/drawing/2014/main" val="2178066301"/>
                    </a:ext>
                  </a:extLst>
                </a:gridCol>
                <a:gridCol w="525463">
                  <a:extLst>
                    <a:ext uri="{9D8B030D-6E8A-4147-A177-3AD203B41FA5}">
                      <a16:colId xmlns="" xmlns:a16="http://schemas.microsoft.com/office/drawing/2014/main" val="3783279009"/>
                    </a:ext>
                  </a:extLst>
                </a:gridCol>
              </a:tblGrid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79800635"/>
                  </a:ext>
                </a:extLst>
              </a:tr>
              <a:tr h="476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98834987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09377627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55280337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39979379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33316324"/>
                  </a:ext>
                </a:extLst>
              </a:tr>
            </a:tbl>
          </a:graphicData>
        </a:graphic>
      </p:graphicFrame>
      <p:graphicFrame>
        <p:nvGraphicFramePr>
          <p:cNvPr id="35913" name="Group 73">
            <a:extLst>
              <a:ext uri="{FF2B5EF4-FFF2-40B4-BE49-F238E27FC236}">
                <a16:creationId xmlns="" xmlns:a16="http://schemas.microsoft.com/office/drawing/2014/main" id="{526834FD-45B8-4E9E-923A-89E4B2BD4AE1}"/>
              </a:ext>
            </a:extLst>
          </p:cNvPr>
          <p:cNvGraphicFramePr>
            <a:graphicFrameLocks noGrp="1"/>
          </p:cNvGraphicFramePr>
          <p:nvPr/>
        </p:nvGraphicFramePr>
        <p:xfrm>
          <a:off x="7451725" y="960438"/>
          <a:ext cx="549275" cy="4663440"/>
        </p:xfrm>
        <a:graphic>
          <a:graphicData uri="http://schemas.openxmlformats.org/drawingml/2006/table">
            <a:tbl>
              <a:tblPr/>
              <a:tblGrid>
                <a:gridCol w="549275">
                  <a:extLst>
                    <a:ext uri="{9D8B030D-6E8A-4147-A177-3AD203B41FA5}">
                      <a16:colId xmlns="" xmlns:a16="http://schemas.microsoft.com/office/drawing/2014/main" val="2212257722"/>
                    </a:ext>
                  </a:extLst>
                </a:gridCol>
              </a:tblGrid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0208404"/>
                  </a:ext>
                </a:extLst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09578190"/>
                  </a:ext>
                </a:extLst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73717560"/>
                  </a:ext>
                </a:extLst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Â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9706813"/>
                  </a:ext>
                </a:extLst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59395598"/>
                  </a:ext>
                </a:extLst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13438158"/>
                  </a:ext>
                </a:extLst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30684943"/>
                  </a:ext>
                </a:extLst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81500550"/>
                  </a:ext>
                </a:extLst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98516002"/>
                  </a:ext>
                </a:extLst>
              </a:tr>
            </a:tbl>
          </a:graphicData>
        </a:graphic>
      </p:graphicFrame>
      <p:graphicFrame>
        <p:nvGraphicFramePr>
          <p:cNvPr id="35935" name="Group 95">
            <a:extLst>
              <a:ext uri="{FF2B5EF4-FFF2-40B4-BE49-F238E27FC236}">
                <a16:creationId xmlns="" xmlns:a16="http://schemas.microsoft.com/office/drawing/2014/main" id="{B26BC7D7-9AE9-4983-90F2-7C24429BB13C}"/>
              </a:ext>
            </a:extLst>
          </p:cNvPr>
          <p:cNvGraphicFramePr>
            <a:graphicFrameLocks noGrp="1"/>
          </p:cNvGraphicFramePr>
          <p:nvPr/>
        </p:nvGraphicFramePr>
        <p:xfrm>
          <a:off x="1733550" y="5257800"/>
          <a:ext cx="4648200" cy="518160"/>
        </p:xfrm>
        <a:graphic>
          <a:graphicData uri="http://schemas.openxmlformats.org/drawingml/2006/table">
            <a:tbl>
              <a:tblPr/>
              <a:tblGrid>
                <a:gridCol w="515938">
                  <a:extLst>
                    <a:ext uri="{9D8B030D-6E8A-4147-A177-3AD203B41FA5}">
                      <a16:colId xmlns="" xmlns:a16="http://schemas.microsoft.com/office/drawing/2014/main" val="3116293704"/>
                    </a:ext>
                  </a:extLst>
                </a:gridCol>
                <a:gridCol w="517525">
                  <a:extLst>
                    <a:ext uri="{9D8B030D-6E8A-4147-A177-3AD203B41FA5}">
                      <a16:colId xmlns="" xmlns:a16="http://schemas.microsoft.com/office/drawing/2014/main" val="1927135392"/>
                    </a:ext>
                  </a:extLst>
                </a:gridCol>
                <a:gridCol w="515937">
                  <a:extLst>
                    <a:ext uri="{9D8B030D-6E8A-4147-A177-3AD203B41FA5}">
                      <a16:colId xmlns="" xmlns:a16="http://schemas.microsoft.com/office/drawing/2014/main" val="846622992"/>
                    </a:ext>
                  </a:extLst>
                </a:gridCol>
                <a:gridCol w="515938">
                  <a:extLst>
                    <a:ext uri="{9D8B030D-6E8A-4147-A177-3AD203B41FA5}">
                      <a16:colId xmlns="" xmlns:a16="http://schemas.microsoft.com/office/drawing/2014/main" val="1728216174"/>
                    </a:ext>
                  </a:extLst>
                </a:gridCol>
                <a:gridCol w="517525">
                  <a:extLst>
                    <a:ext uri="{9D8B030D-6E8A-4147-A177-3AD203B41FA5}">
                      <a16:colId xmlns="" xmlns:a16="http://schemas.microsoft.com/office/drawing/2014/main" val="4256615066"/>
                    </a:ext>
                  </a:extLst>
                </a:gridCol>
                <a:gridCol w="515937">
                  <a:extLst>
                    <a:ext uri="{9D8B030D-6E8A-4147-A177-3AD203B41FA5}">
                      <a16:colId xmlns="" xmlns:a16="http://schemas.microsoft.com/office/drawing/2014/main" val="983253781"/>
                    </a:ext>
                  </a:extLst>
                </a:gridCol>
                <a:gridCol w="515938">
                  <a:extLst>
                    <a:ext uri="{9D8B030D-6E8A-4147-A177-3AD203B41FA5}">
                      <a16:colId xmlns="" xmlns:a16="http://schemas.microsoft.com/office/drawing/2014/main" val="1432644738"/>
                    </a:ext>
                  </a:extLst>
                </a:gridCol>
                <a:gridCol w="517525">
                  <a:extLst>
                    <a:ext uri="{9D8B030D-6E8A-4147-A177-3AD203B41FA5}">
                      <a16:colId xmlns="" xmlns:a16="http://schemas.microsoft.com/office/drawing/2014/main" val="3403609068"/>
                    </a:ext>
                  </a:extLst>
                </a:gridCol>
                <a:gridCol w="515937">
                  <a:extLst>
                    <a:ext uri="{9D8B030D-6E8A-4147-A177-3AD203B41FA5}">
                      <a16:colId xmlns="" xmlns:a16="http://schemas.microsoft.com/office/drawing/2014/main" val="2983674274"/>
                    </a:ext>
                  </a:extLst>
                </a:gridCol>
              </a:tblGrid>
              <a:tr h="3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72142752"/>
                  </a:ext>
                </a:extLst>
              </a:tr>
            </a:tbl>
          </a:graphicData>
        </a:graphic>
      </p:graphicFrame>
      <p:sp>
        <p:nvSpPr>
          <p:cNvPr id="35957" name="Rectangle 117">
            <a:extLst>
              <a:ext uri="{FF2B5EF4-FFF2-40B4-BE49-F238E27FC236}">
                <a16:creationId xmlns="" xmlns:a16="http://schemas.microsoft.com/office/drawing/2014/main" id="{54719776-59B2-4F52-B9C0-E0E7E63CC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0" y="2787650"/>
            <a:ext cx="5334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58" name="Rectangle 118">
            <a:extLst>
              <a:ext uri="{FF2B5EF4-FFF2-40B4-BE49-F238E27FC236}">
                <a16:creationId xmlns="" xmlns:a16="http://schemas.microsoft.com/office/drawing/2014/main" id="{E11FCBAC-C89E-4A17-9E37-7A80375F6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50" y="2787650"/>
            <a:ext cx="5334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59" name="Rectangle 119">
            <a:extLst>
              <a:ext uri="{FF2B5EF4-FFF2-40B4-BE49-F238E27FC236}">
                <a16:creationId xmlns="" xmlns:a16="http://schemas.microsoft.com/office/drawing/2014/main" id="{0256A7A7-2EAA-4A27-870E-801A826EE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0" y="2787650"/>
            <a:ext cx="5334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60" name="Rectangle 120">
            <a:extLst>
              <a:ext uri="{FF2B5EF4-FFF2-40B4-BE49-F238E27FC236}">
                <a16:creationId xmlns="" xmlns:a16="http://schemas.microsoft.com/office/drawing/2014/main" id="{BF434BF4-7C7A-4602-8D4B-9477C8C8E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150" y="2787650"/>
            <a:ext cx="5334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61" name="Rectangle 121">
            <a:extLst>
              <a:ext uri="{FF2B5EF4-FFF2-40B4-BE49-F238E27FC236}">
                <a16:creationId xmlns="" xmlns:a16="http://schemas.microsoft.com/office/drawing/2014/main" id="{C4FC596C-5D30-4A9A-B59A-0150957DB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0" y="3321050"/>
            <a:ext cx="5334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62" name="Rectangle 122">
            <a:extLst>
              <a:ext uri="{FF2B5EF4-FFF2-40B4-BE49-F238E27FC236}">
                <a16:creationId xmlns="" xmlns:a16="http://schemas.microsoft.com/office/drawing/2014/main" id="{B33A16D4-364A-4683-B57A-042BC6001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50" y="3321050"/>
            <a:ext cx="4572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63" name="Rectangle 123">
            <a:extLst>
              <a:ext uri="{FF2B5EF4-FFF2-40B4-BE49-F238E27FC236}">
                <a16:creationId xmlns="" xmlns:a16="http://schemas.microsoft.com/office/drawing/2014/main" id="{B0DA478D-3045-412C-A4EC-D2777E452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0" y="3321050"/>
            <a:ext cx="5334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64" name="Rectangle 124">
            <a:extLst>
              <a:ext uri="{FF2B5EF4-FFF2-40B4-BE49-F238E27FC236}">
                <a16:creationId xmlns="" xmlns:a16="http://schemas.microsoft.com/office/drawing/2014/main" id="{3BDAAF70-D4C1-402E-B9BF-6014580E9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550" y="3321050"/>
            <a:ext cx="5334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65" name="Rectangle 125">
            <a:extLst>
              <a:ext uri="{FF2B5EF4-FFF2-40B4-BE49-F238E27FC236}">
                <a16:creationId xmlns="" xmlns:a16="http://schemas.microsoft.com/office/drawing/2014/main" id="{82E9C930-EDB2-4CB1-AEEF-7A926B797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0" y="3854450"/>
            <a:ext cx="5334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66" name="Rectangle 126">
            <a:extLst>
              <a:ext uri="{FF2B5EF4-FFF2-40B4-BE49-F238E27FC236}">
                <a16:creationId xmlns="" xmlns:a16="http://schemas.microsoft.com/office/drawing/2014/main" id="{2EE2974B-1458-471A-AD27-CE61EDF96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550" y="3854450"/>
            <a:ext cx="5334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67" name="Rectangle 127">
            <a:extLst>
              <a:ext uri="{FF2B5EF4-FFF2-40B4-BE49-F238E27FC236}">
                <a16:creationId xmlns="" xmlns:a16="http://schemas.microsoft.com/office/drawing/2014/main" id="{DED8453A-4BC4-4DBB-AF2C-E0C883C3A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150" y="3321050"/>
            <a:ext cx="5334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68" name="Rectangle 128">
            <a:extLst>
              <a:ext uri="{FF2B5EF4-FFF2-40B4-BE49-F238E27FC236}">
                <a16:creationId xmlns="" xmlns:a16="http://schemas.microsoft.com/office/drawing/2014/main" id="{37762504-B95B-4E2C-8DD8-A6A05A813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150" y="3854450"/>
            <a:ext cx="5334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69" name="Rectangle 129">
            <a:extLst>
              <a:ext uri="{FF2B5EF4-FFF2-40B4-BE49-F238E27FC236}">
                <a16:creationId xmlns="" xmlns:a16="http://schemas.microsoft.com/office/drawing/2014/main" id="{E1418E61-BFDE-4940-B31B-5AFA4CD84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0" y="3854450"/>
            <a:ext cx="5334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70" name="Rectangle 130">
            <a:extLst>
              <a:ext uri="{FF2B5EF4-FFF2-40B4-BE49-F238E27FC236}">
                <a16:creationId xmlns="" xmlns:a16="http://schemas.microsoft.com/office/drawing/2014/main" id="{D8A5533F-7898-471F-9C08-42209CBB3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50" y="3854450"/>
            <a:ext cx="4572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71" name="Rectangle 131">
            <a:extLst>
              <a:ext uri="{FF2B5EF4-FFF2-40B4-BE49-F238E27FC236}">
                <a16:creationId xmlns="" xmlns:a16="http://schemas.microsoft.com/office/drawing/2014/main" id="{80EF1338-282B-4910-BD8D-7C09D43A5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0950" y="3321050"/>
            <a:ext cx="5334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72" name="Rectangle 132">
            <a:extLst>
              <a:ext uri="{FF2B5EF4-FFF2-40B4-BE49-F238E27FC236}">
                <a16:creationId xmlns="" xmlns:a16="http://schemas.microsoft.com/office/drawing/2014/main" id="{FA51D76D-3552-43AC-B66E-8D165F418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0950" y="3854450"/>
            <a:ext cx="5334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73" name="Rectangle 133">
            <a:extLst>
              <a:ext uri="{FF2B5EF4-FFF2-40B4-BE49-F238E27FC236}">
                <a16:creationId xmlns="" xmlns:a16="http://schemas.microsoft.com/office/drawing/2014/main" id="{33408146-F9ED-446E-830A-05F41C8A2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350" y="3854450"/>
            <a:ext cx="4572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74" name="Rectangle 134">
            <a:extLst>
              <a:ext uri="{FF2B5EF4-FFF2-40B4-BE49-F238E27FC236}">
                <a16:creationId xmlns="" xmlns:a16="http://schemas.microsoft.com/office/drawing/2014/main" id="{CBE9A594-18D6-4810-A15E-1C51CC66B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0950" y="2254250"/>
            <a:ext cx="5334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75" name="Rectangle 135">
            <a:extLst>
              <a:ext uri="{FF2B5EF4-FFF2-40B4-BE49-F238E27FC236}">
                <a16:creationId xmlns="" xmlns:a16="http://schemas.microsoft.com/office/drawing/2014/main" id="{CEF09F1D-5A1E-4BBA-8082-351C1BC49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0" y="1720850"/>
            <a:ext cx="5334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76" name="Rectangle 136">
            <a:extLst>
              <a:ext uri="{FF2B5EF4-FFF2-40B4-BE49-F238E27FC236}">
                <a16:creationId xmlns="" xmlns:a16="http://schemas.microsoft.com/office/drawing/2014/main" id="{754CCDE6-E2BB-4C9A-AE79-EB5D1548C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50" y="1720850"/>
            <a:ext cx="4572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77" name="Rectangle 137">
            <a:extLst>
              <a:ext uri="{FF2B5EF4-FFF2-40B4-BE49-F238E27FC236}">
                <a16:creationId xmlns="" xmlns:a16="http://schemas.microsoft.com/office/drawing/2014/main" id="{F15DACB4-3355-4D02-897B-32AD74BBB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0" y="1720850"/>
            <a:ext cx="5334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78" name="Rectangle 138">
            <a:extLst>
              <a:ext uri="{FF2B5EF4-FFF2-40B4-BE49-F238E27FC236}">
                <a16:creationId xmlns="" xmlns:a16="http://schemas.microsoft.com/office/drawing/2014/main" id="{D4C0B7D7-7763-4410-B703-FA18CF33A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550" y="1720850"/>
            <a:ext cx="5334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79" name="Rectangle 139">
            <a:extLst>
              <a:ext uri="{FF2B5EF4-FFF2-40B4-BE49-F238E27FC236}">
                <a16:creationId xmlns="" xmlns:a16="http://schemas.microsoft.com/office/drawing/2014/main" id="{E0221521-7694-4951-9AD0-E746C0BD7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0" y="2254250"/>
            <a:ext cx="5334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80" name="Rectangle 140">
            <a:extLst>
              <a:ext uri="{FF2B5EF4-FFF2-40B4-BE49-F238E27FC236}">
                <a16:creationId xmlns="" xmlns:a16="http://schemas.microsoft.com/office/drawing/2014/main" id="{BA5B5082-880D-4B44-8B44-5E7DD77FF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550" y="2254250"/>
            <a:ext cx="5334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81" name="Rectangle 141">
            <a:extLst>
              <a:ext uri="{FF2B5EF4-FFF2-40B4-BE49-F238E27FC236}">
                <a16:creationId xmlns="" xmlns:a16="http://schemas.microsoft.com/office/drawing/2014/main" id="{C7C37F33-9D3D-4E3E-B70F-48EAE7F7A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150" y="1720850"/>
            <a:ext cx="5334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82" name="Rectangle 142">
            <a:extLst>
              <a:ext uri="{FF2B5EF4-FFF2-40B4-BE49-F238E27FC236}">
                <a16:creationId xmlns="" xmlns:a16="http://schemas.microsoft.com/office/drawing/2014/main" id="{69BE37C7-2B83-410B-922E-DCCB7AEB5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150" y="2254250"/>
            <a:ext cx="5334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83" name="Rectangle 143">
            <a:extLst>
              <a:ext uri="{FF2B5EF4-FFF2-40B4-BE49-F238E27FC236}">
                <a16:creationId xmlns="" xmlns:a16="http://schemas.microsoft.com/office/drawing/2014/main" id="{BF73C1F5-DC9E-4AB4-9E83-6118EFF31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0" y="2254250"/>
            <a:ext cx="5334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84" name="Rectangle 144">
            <a:extLst>
              <a:ext uri="{FF2B5EF4-FFF2-40B4-BE49-F238E27FC236}">
                <a16:creationId xmlns="" xmlns:a16="http://schemas.microsoft.com/office/drawing/2014/main" id="{AFC368AF-D742-46D8-AD59-98B31C413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50" y="2254250"/>
            <a:ext cx="4572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85" name="Rectangle 145">
            <a:extLst>
              <a:ext uri="{FF2B5EF4-FFF2-40B4-BE49-F238E27FC236}">
                <a16:creationId xmlns="" xmlns:a16="http://schemas.microsoft.com/office/drawing/2014/main" id="{CF6110F4-2D8C-4A95-8AE8-498B1AA91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0950" y="1187450"/>
            <a:ext cx="5334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86" name="Rectangle 146">
            <a:extLst>
              <a:ext uri="{FF2B5EF4-FFF2-40B4-BE49-F238E27FC236}">
                <a16:creationId xmlns="" xmlns:a16="http://schemas.microsoft.com/office/drawing/2014/main" id="{C047CC54-4FEA-4572-A720-08289E4FD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350" y="1187450"/>
            <a:ext cx="4572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87" name="Rectangle 147">
            <a:extLst>
              <a:ext uri="{FF2B5EF4-FFF2-40B4-BE49-F238E27FC236}">
                <a16:creationId xmlns="" xmlns:a16="http://schemas.microsoft.com/office/drawing/2014/main" id="{3599FBC4-7E86-4D29-B298-4EA00BCAF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550" y="1187450"/>
            <a:ext cx="5334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88" name="Rectangle 148">
            <a:extLst>
              <a:ext uri="{FF2B5EF4-FFF2-40B4-BE49-F238E27FC236}">
                <a16:creationId xmlns="" xmlns:a16="http://schemas.microsoft.com/office/drawing/2014/main" id="{A3E8B471-86BE-4CAA-B108-2122468EB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0950" y="1720850"/>
            <a:ext cx="5334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89" name="Rectangle 149">
            <a:extLst>
              <a:ext uri="{FF2B5EF4-FFF2-40B4-BE49-F238E27FC236}">
                <a16:creationId xmlns="" xmlns:a16="http://schemas.microsoft.com/office/drawing/2014/main" id="{9FBA4BBC-4126-4546-BAC4-B199C53EC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550" y="1720850"/>
            <a:ext cx="5334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90" name="Rectangle 150">
            <a:extLst>
              <a:ext uri="{FF2B5EF4-FFF2-40B4-BE49-F238E27FC236}">
                <a16:creationId xmlns="" xmlns:a16="http://schemas.microsoft.com/office/drawing/2014/main" id="{91913B0A-CB62-4545-891B-34342A9E1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350" y="1720850"/>
            <a:ext cx="4572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91" name="Rectangle 151">
            <a:extLst>
              <a:ext uri="{FF2B5EF4-FFF2-40B4-BE49-F238E27FC236}">
                <a16:creationId xmlns="" xmlns:a16="http://schemas.microsoft.com/office/drawing/2014/main" id="{D9B2A2DA-BE64-4C3A-90B3-0EAED139A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0" y="1187450"/>
            <a:ext cx="5334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92" name="Rectangle 152">
            <a:extLst>
              <a:ext uri="{FF2B5EF4-FFF2-40B4-BE49-F238E27FC236}">
                <a16:creationId xmlns="" xmlns:a16="http://schemas.microsoft.com/office/drawing/2014/main" id="{537EF5AA-7DBE-4A43-AA31-DF341082F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550" y="1187450"/>
            <a:ext cx="5334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93" name="Rectangle 153">
            <a:extLst>
              <a:ext uri="{FF2B5EF4-FFF2-40B4-BE49-F238E27FC236}">
                <a16:creationId xmlns="" xmlns:a16="http://schemas.microsoft.com/office/drawing/2014/main" id="{9BABE48E-155B-4947-8159-D6F9CE3CF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150" y="1187450"/>
            <a:ext cx="5334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94" name="Rectangle 154">
            <a:extLst>
              <a:ext uri="{FF2B5EF4-FFF2-40B4-BE49-F238E27FC236}">
                <a16:creationId xmlns="" xmlns:a16="http://schemas.microsoft.com/office/drawing/2014/main" id="{2A301594-01E6-4B7D-A07A-E163E6AE7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0" y="1187450"/>
            <a:ext cx="5334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95" name="Rectangle 155">
            <a:extLst>
              <a:ext uri="{FF2B5EF4-FFF2-40B4-BE49-F238E27FC236}">
                <a16:creationId xmlns="" xmlns:a16="http://schemas.microsoft.com/office/drawing/2014/main" id="{1062C9A1-C605-4603-B6C0-113A4D3C0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50" y="1187450"/>
            <a:ext cx="4572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996" name="Picture 156" descr="Earth-14-june">
            <a:extLst>
              <a:ext uri="{FF2B5EF4-FFF2-40B4-BE49-F238E27FC236}">
                <a16:creationId xmlns="" xmlns:a16="http://schemas.microsoft.com/office/drawing/2014/main" id="{00AA65D3-DE9C-42EB-94E5-52CFC45A1D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36650"/>
            <a:ext cx="5810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97" name="Picture 157" descr="Earth-14-june">
            <a:extLst>
              <a:ext uri="{FF2B5EF4-FFF2-40B4-BE49-F238E27FC236}">
                <a16:creationId xmlns="" xmlns:a16="http://schemas.microsoft.com/office/drawing/2014/main" id="{B6245FC5-6441-4A5A-BB7C-D18B42606D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04975"/>
            <a:ext cx="5810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98" name="Picture 158" descr="Earth-14-june">
            <a:extLst>
              <a:ext uri="{FF2B5EF4-FFF2-40B4-BE49-F238E27FC236}">
                <a16:creationId xmlns="" xmlns:a16="http://schemas.microsoft.com/office/drawing/2014/main" id="{737818F5-DE99-423F-BADF-13D5E397F7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01875"/>
            <a:ext cx="5810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99" name="Picture 159" descr="Earth-14-june">
            <a:extLst>
              <a:ext uri="{FF2B5EF4-FFF2-40B4-BE49-F238E27FC236}">
                <a16:creationId xmlns="" xmlns:a16="http://schemas.microsoft.com/office/drawing/2014/main" id="{AFC16193-CC2D-4368-BA82-291153C95C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67025"/>
            <a:ext cx="5810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00" name="Picture 160" descr="Earth-14-june">
            <a:extLst>
              <a:ext uri="{FF2B5EF4-FFF2-40B4-BE49-F238E27FC236}">
                <a16:creationId xmlns="" xmlns:a16="http://schemas.microsoft.com/office/drawing/2014/main" id="{2F2B7C18-D6F3-44C3-8414-6DC857D403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32175"/>
            <a:ext cx="5810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01" name="Picture 161" descr="Earth-14-june">
            <a:extLst>
              <a:ext uri="{FF2B5EF4-FFF2-40B4-BE49-F238E27FC236}">
                <a16:creationId xmlns="" xmlns:a16="http://schemas.microsoft.com/office/drawing/2014/main" id="{98922955-90C1-4F51-9BE0-969E6E87E6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84625"/>
            <a:ext cx="5810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002" name="Oval 16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1184018A-169A-4325-8A53-F3F75851B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3" y="311150"/>
            <a:ext cx="2420937" cy="617538"/>
          </a:xfrm>
          <a:prstGeom prst="ellipse">
            <a:avLst/>
          </a:prstGeom>
          <a:solidFill>
            <a:srgbClr val="CAC86E"/>
          </a:solidFill>
          <a:ln w="9525" algn="ctr">
            <a:solidFill>
              <a:srgbClr val="A5002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Ô chìa khóa</a:t>
            </a:r>
          </a:p>
        </p:txBody>
      </p:sp>
      <p:sp>
        <p:nvSpPr>
          <p:cNvPr id="36003" name="Rectangle 163">
            <a:extLst>
              <a:ext uri="{FF2B5EF4-FFF2-40B4-BE49-F238E27FC236}">
                <a16:creationId xmlns="" xmlns:a16="http://schemas.microsoft.com/office/drawing/2014/main" id="{0C4392CA-384D-4CA9-B751-CCE90C502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3003550"/>
            <a:ext cx="5334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600F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04" name="Rectangle 164">
            <a:extLst>
              <a:ext uri="{FF2B5EF4-FFF2-40B4-BE49-F238E27FC236}">
                <a16:creationId xmlns="" xmlns:a16="http://schemas.microsoft.com/office/drawing/2014/main" id="{F12BD7A8-FF3A-4200-9482-FB970E243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3536950"/>
            <a:ext cx="5334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600F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05" name="Rectangle 165">
            <a:extLst>
              <a:ext uri="{FF2B5EF4-FFF2-40B4-BE49-F238E27FC236}">
                <a16:creationId xmlns="" xmlns:a16="http://schemas.microsoft.com/office/drawing/2014/main" id="{B880B69E-EAA8-4B99-9E14-5A0BF1E1C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1936750"/>
            <a:ext cx="5334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600F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06" name="Rectangle 166">
            <a:extLst>
              <a:ext uri="{FF2B5EF4-FFF2-40B4-BE49-F238E27FC236}">
                <a16:creationId xmlns="" xmlns:a16="http://schemas.microsoft.com/office/drawing/2014/main" id="{B78FF491-DCC1-41D7-BA7E-0F4ABC743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2470150"/>
            <a:ext cx="5334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600F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07" name="Rectangle 167">
            <a:extLst>
              <a:ext uri="{FF2B5EF4-FFF2-40B4-BE49-F238E27FC236}">
                <a16:creationId xmlns="" xmlns:a16="http://schemas.microsoft.com/office/drawing/2014/main" id="{A7AC5B55-BE56-4377-A8EE-A5F73C0DF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869950"/>
            <a:ext cx="5334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600F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08" name="Rectangle 168">
            <a:extLst>
              <a:ext uri="{FF2B5EF4-FFF2-40B4-BE49-F238E27FC236}">
                <a16:creationId xmlns="" xmlns:a16="http://schemas.microsoft.com/office/drawing/2014/main" id="{240F6B6F-29FE-4963-B64C-F7B5616AE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1403350"/>
            <a:ext cx="5334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600F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09" name="Rectangle 169">
            <a:extLst>
              <a:ext uri="{FF2B5EF4-FFF2-40B4-BE49-F238E27FC236}">
                <a16:creationId xmlns="" xmlns:a16="http://schemas.microsoft.com/office/drawing/2014/main" id="{8D7A54F4-01A0-4EA4-885F-D58B53695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5137150"/>
            <a:ext cx="5334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600F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10" name="Rectangle 170">
            <a:extLst>
              <a:ext uri="{FF2B5EF4-FFF2-40B4-BE49-F238E27FC236}">
                <a16:creationId xmlns="" xmlns:a16="http://schemas.microsoft.com/office/drawing/2014/main" id="{3B300A6F-5E84-4B9B-9003-3FAC605A7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4070350"/>
            <a:ext cx="5334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600F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11" name="Rectangle 171">
            <a:extLst>
              <a:ext uri="{FF2B5EF4-FFF2-40B4-BE49-F238E27FC236}">
                <a16:creationId xmlns="" xmlns:a16="http://schemas.microsoft.com/office/drawing/2014/main" id="{D133013A-1D75-4D14-8546-ABD0862D8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4603750"/>
            <a:ext cx="5334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600F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12" name="Rectangle 172">
            <a:extLst>
              <a:ext uri="{FF2B5EF4-FFF2-40B4-BE49-F238E27FC236}">
                <a16:creationId xmlns="" xmlns:a16="http://schemas.microsoft.com/office/drawing/2014/main" id="{1BEF5FEB-E3C1-47F4-BC46-FC58BCF7F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50" y="5200650"/>
            <a:ext cx="5334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600F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13" name="Rectangle 173">
            <a:extLst>
              <a:ext uri="{FF2B5EF4-FFF2-40B4-BE49-F238E27FC236}">
                <a16:creationId xmlns="" xmlns:a16="http://schemas.microsoft.com/office/drawing/2014/main" id="{C4E0139E-FFA4-4DD9-9057-A419C9E9E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0950" y="5200650"/>
            <a:ext cx="5334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600F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14" name="Rectangle 174">
            <a:extLst>
              <a:ext uri="{FF2B5EF4-FFF2-40B4-BE49-F238E27FC236}">
                <a16:creationId xmlns="" xmlns:a16="http://schemas.microsoft.com/office/drawing/2014/main" id="{C01EF227-1347-42EB-B57E-9A1DAF240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550" y="5200650"/>
            <a:ext cx="5334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600F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15" name="Rectangle 175">
            <a:extLst>
              <a:ext uri="{FF2B5EF4-FFF2-40B4-BE49-F238E27FC236}">
                <a16:creationId xmlns="" xmlns:a16="http://schemas.microsoft.com/office/drawing/2014/main" id="{0DD0DFBA-ECEA-4AE2-8F95-5C1C3089B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150" y="5200650"/>
            <a:ext cx="5334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600F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16" name="Rectangle 176">
            <a:extLst>
              <a:ext uri="{FF2B5EF4-FFF2-40B4-BE49-F238E27FC236}">
                <a16:creationId xmlns="" xmlns:a16="http://schemas.microsoft.com/office/drawing/2014/main" id="{6C3D89DF-032E-4860-9340-F7F3C2451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5200650"/>
            <a:ext cx="4572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600F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17" name="Rectangle 177">
            <a:extLst>
              <a:ext uri="{FF2B5EF4-FFF2-40B4-BE49-F238E27FC236}">
                <a16:creationId xmlns="" xmlns:a16="http://schemas.microsoft.com/office/drawing/2014/main" id="{690A4AA8-0804-490D-B357-D0E155486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350" y="5200650"/>
            <a:ext cx="5334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600F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18" name="Rectangle 178">
            <a:extLst>
              <a:ext uri="{FF2B5EF4-FFF2-40B4-BE49-F238E27FC236}">
                <a16:creationId xmlns="" xmlns:a16="http://schemas.microsoft.com/office/drawing/2014/main" id="{3B98D06A-A7D5-4BCB-9BAB-302582ED8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8350" y="5200650"/>
            <a:ext cx="5334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600F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19" name="Rectangle 179">
            <a:extLst>
              <a:ext uri="{FF2B5EF4-FFF2-40B4-BE49-F238E27FC236}">
                <a16:creationId xmlns="" xmlns:a16="http://schemas.microsoft.com/office/drawing/2014/main" id="{B9E7EB36-29F1-4E61-85D3-662F4B14A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4950" y="5200650"/>
            <a:ext cx="5334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600F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20" name="Rectangle 180">
            <a:extLst>
              <a:ext uri="{FF2B5EF4-FFF2-40B4-BE49-F238E27FC236}">
                <a16:creationId xmlns="" xmlns:a16="http://schemas.microsoft.com/office/drawing/2014/main" id="{6E46832D-94B7-4C17-A41E-9E4C8BEB6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0" y="5200650"/>
            <a:ext cx="457200" cy="533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600F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021" name="Picture 181" descr="sun14[1]">
            <a:extLst>
              <a:ext uri="{FF2B5EF4-FFF2-40B4-BE49-F238E27FC236}">
                <a16:creationId xmlns="" xmlns:a16="http://schemas.microsoft.com/office/drawing/2014/main" id="{48B22F23-53C1-467A-A697-6E438D250B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37150"/>
            <a:ext cx="1066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41874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9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5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35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35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35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35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35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35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35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6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36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99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8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59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C86E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59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59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359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C86E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359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59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359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C86E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59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59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359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C86E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359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359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359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C86E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59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59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359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C86E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59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359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35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C86E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5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359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59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C86E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59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59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59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6" dur="2000"/>
                                        <p:tgtEl>
                                          <p:spTgt spid="35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2000"/>
                                        <p:tgtEl>
                                          <p:spTgt spid="35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2" dur="2000"/>
                                        <p:tgtEl>
                                          <p:spTgt spid="35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5" dur="2000"/>
                                        <p:tgtEl>
                                          <p:spTgt spid="35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8" dur="2000"/>
                                        <p:tgtEl>
                                          <p:spTgt spid="359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1" dur="2000"/>
                                        <p:tgtEl>
                                          <p:spTgt spid="35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4" dur="2000"/>
                                        <p:tgtEl>
                                          <p:spTgt spid="35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7" dur="2000"/>
                                        <p:tgtEl>
                                          <p:spTgt spid="35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3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0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decel="100000"/>
                                        <p:tgtEl>
                                          <p:spTgt spid="36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decel="100000"/>
                                        <p:tgtEl>
                                          <p:spTgt spid="36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3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0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decel="100000"/>
                                        <p:tgtEl>
                                          <p:spTgt spid="36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decel="100000"/>
                                        <p:tgtEl>
                                          <p:spTgt spid="36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99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58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 nodeType="clickPar">
                      <p:stCondLst>
                        <p:cond delay="0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000" fill="hold"/>
                                        <p:tgtEl>
                                          <p:spTgt spid="359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C86E"/>
                                      </p:to>
                                    </p:animClr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359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359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359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C86E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59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359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359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C86E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359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59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359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C86E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359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359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359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C86E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359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359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2000" fill="hold"/>
                                        <p:tgtEl>
                                          <p:spTgt spid="359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C86E"/>
                                      </p:to>
                                    </p:animClr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359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359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359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C86E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359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359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2000" fill="hold"/>
                                        <p:tgtEl>
                                          <p:spTgt spid="359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C86E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359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359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59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6" dur="2000"/>
                                        <p:tgtEl>
                                          <p:spTgt spid="35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9" dur="2000"/>
                                        <p:tgtEl>
                                          <p:spTgt spid="35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2" dur="2000"/>
                                        <p:tgtEl>
                                          <p:spTgt spid="35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5" dur="2000"/>
                                        <p:tgtEl>
                                          <p:spTgt spid="35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8" dur="2000"/>
                                        <p:tgtEl>
                                          <p:spTgt spid="35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1" dur="2000"/>
                                        <p:tgtEl>
                                          <p:spTgt spid="35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5" dur="2000"/>
                                        <p:tgtEl>
                                          <p:spTgt spid="36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8" dur="2000"/>
                                        <p:tgtEl>
                                          <p:spTgt spid="36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998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358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 nodeType="clickPar">
                      <p:stCondLst>
                        <p:cond delay="0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2000" fill="hold"/>
                                        <p:tgtEl>
                                          <p:spTgt spid="359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C86E"/>
                                      </p:to>
                                    </p:animClr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359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359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359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C86E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359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359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2000" fill="hold"/>
                                        <p:tgtEl>
                                          <p:spTgt spid="359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C86E"/>
                                      </p:to>
                                    </p:animClr>
                                    <p:set>
                                      <p:cBhvr>
                                        <p:cTn id="193" dur="2000" fill="hold"/>
                                        <p:tgtEl>
                                          <p:spTgt spid="359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359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2000" fill="hold"/>
                                        <p:tgtEl>
                                          <p:spTgt spid="359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C86E"/>
                                      </p:to>
                                    </p:animClr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359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359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2000" fill="hold"/>
                                        <p:tgtEl>
                                          <p:spTgt spid="359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C86E"/>
                                      </p:to>
                                    </p:animClr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359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359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359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C86E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359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59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4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59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 nodeType="clickPar">
                      <p:stCondLst>
                        <p:cond delay="0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35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35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4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35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35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8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35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35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2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35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35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36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36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999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358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 nodeType="clickPar">
                      <p:stCondLst>
                        <p:cond delay="0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5" dur="2000" fill="hold"/>
                                        <p:tgtEl>
                                          <p:spTgt spid="3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C86E"/>
                                      </p:to>
                                    </p:animClr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3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3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3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C86E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3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3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2000" fill="hold"/>
                                        <p:tgtEl>
                                          <p:spTgt spid="3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C86E"/>
                                      </p:to>
                                    </p:animClr>
                                    <p:set>
                                      <p:cBhvr>
                                        <p:cTn id="244" dur="2000" fill="hold"/>
                                        <p:tgtEl>
                                          <p:spTgt spid="3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2000" fill="hold"/>
                                        <p:tgtEl>
                                          <p:spTgt spid="3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7" dur="2000" fill="hold"/>
                                        <p:tgtEl>
                                          <p:spTgt spid="3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C86E"/>
                                      </p:to>
                                    </p:animClr>
                                    <p:set>
                                      <p:cBhvr>
                                        <p:cTn id="248" dur="2000" fill="hold"/>
                                        <p:tgtEl>
                                          <p:spTgt spid="3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2000" fill="hold"/>
                                        <p:tgtEl>
                                          <p:spTgt spid="3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5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60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 nodeType="clickPar">
                      <p:stCondLst>
                        <p:cond delay="0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9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9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" decel="100000"/>
                                        <p:tgtEl>
                                          <p:spTgt spid="35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" decel="100000"/>
                                        <p:tgtEl>
                                          <p:spTgt spid="35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1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" decel="100000"/>
                                        <p:tgtEl>
                                          <p:spTgt spid="35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" decel="100000"/>
                                        <p:tgtEl>
                                          <p:spTgt spid="35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9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" decel="100000"/>
                                        <p:tgtEl>
                                          <p:spTgt spid="35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00" decel="100000"/>
                                        <p:tgtEl>
                                          <p:spTgt spid="35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7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9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" decel="100000"/>
                                        <p:tgtEl>
                                          <p:spTgt spid="35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00" decel="100000"/>
                                        <p:tgtEl>
                                          <p:spTgt spid="35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5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00" decel="100000"/>
                                        <p:tgtEl>
                                          <p:spTgt spid="35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00" decel="100000"/>
                                        <p:tgtEl>
                                          <p:spTgt spid="35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3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9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9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200" decel="100000"/>
                                        <p:tgtEl>
                                          <p:spTgt spid="35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00" decel="100000"/>
                                        <p:tgtEl>
                                          <p:spTgt spid="35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2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500"/>
                                        <p:tgtEl>
                                          <p:spTgt spid="36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36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00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358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 nodeType="clickPar">
                      <p:stCondLst>
                        <p:cond delay="0"/>
                      </p:stCondLst>
                      <p:childTnLst>
                        <p:par>
                          <p:cTn id="3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0" dur="2000" fill="hold"/>
                                        <p:tgtEl>
                                          <p:spTgt spid="3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C86E"/>
                                      </p:to>
                                    </p:animClr>
                                    <p:set>
                                      <p:cBhvr>
                                        <p:cTn id="311" dur="2000" fill="hold"/>
                                        <p:tgtEl>
                                          <p:spTgt spid="3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2" dur="2000" fill="hold"/>
                                        <p:tgtEl>
                                          <p:spTgt spid="3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4" dur="2000" fill="hold"/>
                                        <p:tgtEl>
                                          <p:spTgt spid="3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C86E"/>
                                      </p:to>
                                    </p:animClr>
                                    <p:set>
                                      <p:cBhvr>
                                        <p:cTn id="315" dur="2000" fill="hold"/>
                                        <p:tgtEl>
                                          <p:spTgt spid="3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2000" fill="hold"/>
                                        <p:tgtEl>
                                          <p:spTgt spid="3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8" dur="2000" fill="hold"/>
                                        <p:tgtEl>
                                          <p:spTgt spid="3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C86E"/>
                                      </p:to>
                                    </p:animClr>
                                    <p:set>
                                      <p:cBhvr>
                                        <p:cTn id="319" dur="2000" fill="hold"/>
                                        <p:tgtEl>
                                          <p:spTgt spid="3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2000" fill="hold"/>
                                        <p:tgtEl>
                                          <p:spTgt spid="3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2" dur="2000" fill="hold"/>
                                        <p:tgtEl>
                                          <p:spTgt spid="359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C86E"/>
                                      </p:to>
                                    </p:animClr>
                                    <p:set>
                                      <p:cBhvr>
                                        <p:cTn id="323" dur="2000" fill="hold"/>
                                        <p:tgtEl>
                                          <p:spTgt spid="359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4" dur="2000" fill="hold"/>
                                        <p:tgtEl>
                                          <p:spTgt spid="359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6" dur="2000" fill="hold"/>
                                        <p:tgtEl>
                                          <p:spTgt spid="3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C86E"/>
                                      </p:to>
                                    </p:animClr>
                                    <p:set>
                                      <p:cBhvr>
                                        <p:cTn id="327" dur="2000" fill="hold"/>
                                        <p:tgtEl>
                                          <p:spTgt spid="3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" dur="2000" fill="hold"/>
                                        <p:tgtEl>
                                          <p:spTgt spid="3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0" dur="2000" fill="hold"/>
                                        <p:tgtEl>
                                          <p:spTgt spid="359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C86E"/>
                                      </p:to>
                                    </p:animClr>
                                    <p:set>
                                      <p:cBhvr>
                                        <p:cTn id="331" dur="2000" fill="hold"/>
                                        <p:tgtEl>
                                          <p:spTgt spid="359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2" dur="2000" fill="hold"/>
                                        <p:tgtEl>
                                          <p:spTgt spid="359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6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360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 nodeType="clickPar">
                      <p:stCondLst>
                        <p:cond delay="0"/>
                      </p:stCondLst>
                      <p:childTnLst>
                        <p:par>
                          <p:cTn id="3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37" dur="2000"/>
                                        <p:tgtEl>
                                          <p:spTgt spid="35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9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40" dur="2000"/>
                                        <p:tgtEl>
                                          <p:spTgt spid="35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2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43" dur="2000"/>
                                        <p:tgtEl>
                                          <p:spTgt spid="35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5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46" dur="2000"/>
                                        <p:tgtEl>
                                          <p:spTgt spid="35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8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49" dur="2000"/>
                                        <p:tgtEl>
                                          <p:spTgt spid="35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1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52" dur="2000"/>
                                        <p:tgtEl>
                                          <p:spTgt spid="35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4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55" dur="2000"/>
                                        <p:tgtEl>
                                          <p:spTgt spid="35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9" dur="500"/>
                                        <p:tgtEl>
                                          <p:spTgt spid="360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01"/>
                  </p:tgtEl>
                </p:cond>
              </p:nextCondLst>
            </p:seq>
            <p:seq concurrent="1" nextAc="seek">
              <p:cTn id="361" restart="whenNotActive" fill="hold" evtFilter="cancelBubble" nodeType="interactiveSeq">
                <p:stCondLst>
                  <p:cond evt="onClick" delay="0">
                    <p:tgtEl>
                      <p:spTgt spid="358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" fill="hold" nodeType="clickPar">
                      <p:stCondLst>
                        <p:cond delay="0"/>
                      </p:stCondLst>
                      <p:childTnLst>
                        <p:par>
                          <p:cTn id="3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5" dur="2000" fill="hold"/>
                                        <p:tgtEl>
                                          <p:spTgt spid="359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C86E"/>
                                      </p:to>
                                    </p:animClr>
                                    <p:set>
                                      <p:cBhvr>
                                        <p:cTn id="366" dur="2000" fill="hold"/>
                                        <p:tgtEl>
                                          <p:spTgt spid="359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7" dur="2000" fill="hold"/>
                                        <p:tgtEl>
                                          <p:spTgt spid="359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9" dur="2000" fill="hold"/>
                                        <p:tgtEl>
                                          <p:spTgt spid="359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C86E"/>
                                      </p:to>
                                    </p:animClr>
                                    <p:set>
                                      <p:cBhvr>
                                        <p:cTn id="370" dur="2000" fill="hold"/>
                                        <p:tgtEl>
                                          <p:spTgt spid="359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1" dur="2000" fill="hold"/>
                                        <p:tgtEl>
                                          <p:spTgt spid="359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3" dur="2000" fill="hold"/>
                                        <p:tgtEl>
                                          <p:spTgt spid="359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C86E"/>
                                      </p:to>
                                    </p:animClr>
                                    <p:set>
                                      <p:cBhvr>
                                        <p:cTn id="374" dur="2000" fill="hold"/>
                                        <p:tgtEl>
                                          <p:spTgt spid="359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5" dur="2000" fill="hold"/>
                                        <p:tgtEl>
                                          <p:spTgt spid="359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7" dur="2000" fill="hold"/>
                                        <p:tgtEl>
                                          <p:spTgt spid="359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C86E"/>
                                      </p:to>
                                    </p:animClr>
                                    <p:set>
                                      <p:cBhvr>
                                        <p:cTn id="378" dur="2000" fill="hold"/>
                                        <p:tgtEl>
                                          <p:spTgt spid="359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2000" fill="hold"/>
                                        <p:tgtEl>
                                          <p:spTgt spid="359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1" dur="2000" fill="hold"/>
                                        <p:tgtEl>
                                          <p:spTgt spid="359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C86E"/>
                                      </p:to>
                                    </p:animClr>
                                    <p:set>
                                      <p:cBhvr>
                                        <p:cTn id="382" dur="2000" fill="hold"/>
                                        <p:tgtEl>
                                          <p:spTgt spid="359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3" dur="2000" fill="hold"/>
                                        <p:tgtEl>
                                          <p:spTgt spid="359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5" dur="2000" fill="hold"/>
                                        <p:tgtEl>
                                          <p:spTgt spid="359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C86E"/>
                                      </p:to>
                                    </p:animClr>
                                    <p:set>
                                      <p:cBhvr>
                                        <p:cTn id="386" dur="2000" fill="hold"/>
                                        <p:tgtEl>
                                          <p:spTgt spid="359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7" dur="2000" fill="hold"/>
                                        <p:tgtEl>
                                          <p:spTgt spid="359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9" dur="2000" fill="hold"/>
                                        <p:tgtEl>
                                          <p:spTgt spid="359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C86E"/>
                                      </p:to>
                                    </p:animClr>
                                    <p:set>
                                      <p:cBhvr>
                                        <p:cTn id="390" dur="2000" fill="hold"/>
                                        <p:tgtEl>
                                          <p:spTgt spid="359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1" dur="2000" fill="hold"/>
                                        <p:tgtEl>
                                          <p:spTgt spid="359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7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360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 nodeType="clickPar">
                      <p:stCondLst>
                        <p:cond delay="0"/>
                      </p:stCondLst>
                      <p:childTnLst>
                        <p:par>
                          <p:cTn id="3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96" dur="2000"/>
                                        <p:tgtEl>
                                          <p:spTgt spid="36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8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99" dur="2000"/>
                                        <p:tgtEl>
                                          <p:spTgt spid="36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1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02" dur="2000"/>
                                        <p:tgtEl>
                                          <p:spTgt spid="36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4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05" dur="2000"/>
                                        <p:tgtEl>
                                          <p:spTgt spid="36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7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08" dur="2000"/>
                                        <p:tgtEl>
                                          <p:spTgt spid="36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0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11" dur="2000"/>
                                        <p:tgtEl>
                                          <p:spTgt spid="36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3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14" dur="2000"/>
                                        <p:tgtEl>
                                          <p:spTgt spid="36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6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17" dur="2000"/>
                                        <p:tgtEl>
                                          <p:spTgt spid="360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9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20" dur="2000"/>
                                        <p:tgtEl>
                                          <p:spTgt spid="36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21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="" xmlns:a16="http://schemas.microsoft.com/office/drawing/2014/main" id="{0A3D63EA-4ACD-42E0-97D1-94E4BBBE371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-317500" y="2241550"/>
            <a:ext cx="9048750" cy="33448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</a:t>
            </a:r>
            <a:r>
              <a:rPr lang="en-US" altLang="en-US" sz="4000">
                <a:latin typeface="Times New Roman" panose="02020603050405020304" pitchFamily="18" charset="0"/>
              </a:rPr>
              <a:t> Sau khi gieo hạt gặp trời mưa to, người ta thường sử dụng biện pháp này? </a:t>
            </a:r>
          </a:p>
        </p:txBody>
      </p:sp>
      <p:pic>
        <p:nvPicPr>
          <p:cNvPr id="37891" name="Picture 3" descr="Star-05-june">
            <a:hlinkClick r:id="rId5" action="ppaction://hlinksldjump"/>
            <a:extLst>
              <a:ext uri="{FF2B5EF4-FFF2-40B4-BE49-F238E27FC236}">
                <a16:creationId xmlns="" xmlns:a16="http://schemas.microsoft.com/office/drawing/2014/main" id="{EEC97FB1-63A2-4C61-A7C4-BBA659100A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239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>
            <a:extLst>
              <a:ext uri="{FF2B5EF4-FFF2-40B4-BE49-F238E27FC236}">
                <a16:creationId xmlns="" xmlns:a16="http://schemas.microsoft.com/office/drawing/2014/main" id="{41583276-AF3A-49C7-8A3B-27D30E78E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916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5">
            <a:extLst>
              <a:ext uri="{FF2B5EF4-FFF2-40B4-BE49-F238E27FC236}">
                <a16:creationId xmlns="" xmlns:a16="http://schemas.microsoft.com/office/drawing/2014/main" id="{47D3B350-A335-4BED-834E-6C7F17C70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171700"/>
            <a:ext cx="81534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7951" name="Group 63">
            <a:extLst>
              <a:ext uri="{FF2B5EF4-FFF2-40B4-BE49-F238E27FC236}">
                <a16:creationId xmlns="" xmlns:a16="http://schemas.microsoft.com/office/drawing/2014/main" id="{CEE6FC12-A72F-43D9-8122-6B49584B0E33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312988" y="1600200"/>
          <a:ext cx="5083175" cy="585788"/>
        </p:xfrm>
        <a:graphic>
          <a:graphicData uri="http://schemas.openxmlformats.org/drawingml/2006/table">
            <a:tbl>
              <a:tblPr/>
              <a:tblGrid>
                <a:gridCol w="565150">
                  <a:extLst>
                    <a:ext uri="{9D8B030D-6E8A-4147-A177-3AD203B41FA5}">
                      <a16:colId xmlns="" xmlns:a16="http://schemas.microsoft.com/office/drawing/2014/main" val="3896831655"/>
                    </a:ext>
                  </a:extLst>
                </a:gridCol>
                <a:gridCol w="565150">
                  <a:extLst>
                    <a:ext uri="{9D8B030D-6E8A-4147-A177-3AD203B41FA5}">
                      <a16:colId xmlns="" xmlns:a16="http://schemas.microsoft.com/office/drawing/2014/main" val="1113526969"/>
                    </a:ext>
                  </a:extLst>
                </a:gridCol>
                <a:gridCol w="563562">
                  <a:extLst>
                    <a:ext uri="{9D8B030D-6E8A-4147-A177-3AD203B41FA5}">
                      <a16:colId xmlns="" xmlns:a16="http://schemas.microsoft.com/office/drawing/2014/main" val="2306414266"/>
                    </a:ext>
                  </a:extLst>
                </a:gridCol>
                <a:gridCol w="565150">
                  <a:extLst>
                    <a:ext uri="{9D8B030D-6E8A-4147-A177-3AD203B41FA5}">
                      <a16:colId xmlns="" xmlns:a16="http://schemas.microsoft.com/office/drawing/2014/main" val="3392752237"/>
                    </a:ext>
                  </a:extLst>
                </a:gridCol>
                <a:gridCol w="565150">
                  <a:extLst>
                    <a:ext uri="{9D8B030D-6E8A-4147-A177-3AD203B41FA5}">
                      <a16:colId xmlns="" xmlns:a16="http://schemas.microsoft.com/office/drawing/2014/main" val="3760073509"/>
                    </a:ext>
                  </a:extLst>
                </a:gridCol>
                <a:gridCol w="565150">
                  <a:extLst>
                    <a:ext uri="{9D8B030D-6E8A-4147-A177-3AD203B41FA5}">
                      <a16:colId xmlns="" xmlns:a16="http://schemas.microsoft.com/office/drawing/2014/main" val="2781324953"/>
                    </a:ext>
                  </a:extLst>
                </a:gridCol>
                <a:gridCol w="563563">
                  <a:extLst>
                    <a:ext uri="{9D8B030D-6E8A-4147-A177-3AD203B41FA5}">
                      <a16:colId xmlns="" xmlns:a16="http://schemas.microsoft.com/office/drawing/2014/main" val="1191566482"/>
                    </a:ext>
                  </a:extLst>
                </a:gridCol>
                <a:gridCol w="565150">
                  <a:extLst>
                    <a:ext uri="{9D8B030D-6E8A-4147-A177-3AD203B41FA5}">
                      <a16:colId xmlns="" xmlns:a16="http://schemas.microsoft.com/office/drawing/2014/main" val="3900584512"/>
                    </a:ext>
                  </a:extLst>
                </a:gridCol>
                <a:gridCol w="565150">
                  <a:extLst>
                    <a:ext uri="{9D8B030D-6E8A-4147-A177-3AD203B41FA5}">
                      <a16:colId xmlns="" xmlns:a16="http://schemas.microsoft.com/office/drawing/2014/main" val="3907235860"/>
                    </a:ext>
                  </a:extLst>
                </a:gridCol>
              </a:tblGrid>
              <a:tr h="585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8210940"/>
                  </a:ext>
                </a:extLst>
              </a:tr>
            </a:tbl>
          </a:graphicData>
        </a:graphic>
      </p:graphicFrame>
      <p:sp>
        <p:nvSpPr>
          <p:cNvPr id="37918" name="Text Box 30">
            <a:extLst>
              <a:ext uri="{FF2B5EF4-FFF2-40B4-BE49-F238E27FC236}">
                <a16:creationId xmlns="" xmlns:a16="http://schemas.microsoft.com/office/drawing/2014/main" id="{968BDA1D-2963-44CA-B47B-117DDB647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81000"/>
            <a:ext cx="815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u="sng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Câu 1</a:t>
            </a:r>
            <a:r>
              <a:rPr lang="en-US" altLang="en-US" sz="400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altLang="en-US" sz="40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Ô CHỮ GỒM 8 CHỮ CÁI</a:t>
            </a:r>
            <a:r>
              <a:rPr lang="en-US" altLang="en-US" sz="4000">
                <a:latin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7919" name="Object 31">
            <a:extLst>
              <a:ext uri="{FF2B5EF4-FFF2-40B4-BE49-F238E27FC236}">
                <a16:creationId xmlns="" xmlns:a16="http://schemas.microsoft.com/office/drawing/2014/main" id="{C4903AA8-8C25-45C4-95A8-9B50ABF784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4194175"/>
          <a:ext cx="1903413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7" name="Clip" r:id="rId8" imgW="3063600" imgH="3147480" progId="MS_ClipArt_Gallery.2">
                  <p:embed/>
                </p:oleObj>
              </mc:Choice>
              <mc:Fallback>
                <p:oleObj name="Clip" r:id="rId8" imgW="3063600" imgH="3147480" progId="MS_ClipArt_Gallery.2">
                  <p:embed/>
                  <p:pic>
                    <p:nvPicPr>
                      <p:cNvPr id="37919" name="Object 31">
                        <a:extLst>
                          <a:ext uri="{FF2B5EF4-FFF2-40B4-BE49-F238E27FC236}">
                            <a16:creationId xmlns="" xmlns:a16="http://schemas.microsoft.com/office/drawing/2014/main" id="{C4903AA8-8C25-45C4-95A8-9B50ABF784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194175"/>
                        <a:ext cx="1903413" cy="195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20" name="Oval 32">
            <a:extLst>
              <a:ext uri="{FF2B5EF4-FFF2-40B4-BE49-F238E27FC236}">
                <a16:creationId xmlns="" xmlns:a16="http://schemas.microsoft.com/office/drawing/2014/main" id="{04EA305D-A12F-44D9-9058-315E1A06F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37921" name="Oval 33">
            <a:extLst>
              <a:ext uri="{FF2B5EF4-FFF2-40B4-BE49-F238E27FC236}">
                <a16:creationId xmlns="" xmlns:a16="http://schemas.microsoft.com/office/drawing/2014/main" id="{248F6EED-60F0-4B93-B165-28ECA0899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29</a:t>
            </a:r>
          </a:p>
        </p:txBody>
      </p:sp>
      <p:sp>
        <p:nvSpPr>
          <p:cNvPr id="37922" name="Oval 34">
            <a:extLst>
              <a:ext uri="{FF2B5EF4-FFF2-40B4-BE49-F238E27FC236}">
                <a16:creationId xmlns="" xmlns:a16="http://schemas.microsoft.com/office/drawing/2014/main" id="{01F4FB68-C084-40EB-B45D-D964CE25D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28</a:t>
            </a:r>
          </a:p>
        </p:txBody>
      </p:sp>
      <p:sp>
        <p:nvSpPr>
          <p:cNvPr id="37923" name="Oval 35">
            <a:extLst>
              <a:ext uri="{FF2B5EF4-FFF2-40B4-BE49-F238E27FC236}">
                <a16:creationId xmlns="" xmlns:a16="http://schemas.microsoft.com/office/drawing/2014/main" id="{087E847F-2F98-4CD2-BF5B-10845B7F9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27</a:t>
            </a:r>
          </a:p>
        </p:txBody>
      </p:sp>
      <p:sp>
        <p:nvSpPr>
          <p:cNvPr id="37924" name="Oval 36">
            <a:extLst>
              <a:ext uri="{FF2B5EF4-FFF2-40B4-BE49-F238E27FC236}">
                <a16:creationId xmlns="" xmlns:a16="http://schemas.microsoft.com/office/drawing/2014/main" id="{19953D40-E4DD-4BC4-94B0-94BC0D6C0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26</a:t>
            </a:r>
          </a:p>
        </p:txBody>
      </p:sp>
      <p:sp>
        <p:nvSpPr>
          <p:cNvPr id="37925" name="Oval 37">
            <a:extLst>
              <a:ext uri="{FF2B5EF4-FFF2-40B4-BE49-F238E27FC236}">
                <a16:creationId xmlns="" xmlns:a16="http://schemas.microsoft.com/office/drawing/2014/main" id="{3B6AE3FF-1CDD-4254-BB6E-448E8B46F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37926" name="Oval 38">
            <a:extLst>
              <a:ext uri="{FF2B5EF4-FFF2-40B4-BE49-F238E27FC236}">
                <a16:creationId xmlns="" xmlns:a16="http://schemas.microsoft.com/office/drawing/2014/main" id="{2C383BE6-7AFC-4430-979A-7A40BA45C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37927" name="Oval 39">
            <a:extLst>
              <a:ext uri="{FF2B5EF4-FFF2-40B4-BE49-F238E27FC236}">
                <a16:creationId xmlns="" xmlns:a16="http://schemas.microsoft.com/office/drawing/2014/main" id="{5EE6E3F4-2040-4570-BB45-FF1D9D8F0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37928" name="Oval 40">
            <a:extLst>
              <a:ext uri="{FF2B5EF4-FFF2-40B4-BE49-F238E27FC236}">
                <a16:creationId xmlns="" xmlns:a16="http://schemas.microsoft.com/office/drawing/2014/main" id="{90319D8E-5EFB-4753-A63C-90FC66D36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22</a:t>
            </a:r>
          </a:p>
        </p:txBody>
      </p:sp>
      <p:sp>
        <p:nvSpPr>
          <p:cNvPr id="37929" name="Oval 41">
            <a:extLst>
              <a:ext uri="{FF2B5EF4-FFF2-40B4-BE49-F238E27FC236}">
                <a16:creationId xmlns="" xmlns:a16="http://schemas.microsoft.com/office/drawing/2014/main" id="{87E7CDD2-3DBC-4801-B8F3-30B9ED2B9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37930" name="Oval 42">
            <a:extLst>
              <a:ext uri="{FF2B5EF4-FFF2-40B4-BE49-F238E27FC236}">
                <a16:creationId xmlns="" xmlns:a16="http://schemas.microsoft.com/office/drawing/2014/main" id="{4944DC0A-ABAC-4425-8BCD-AD4426A58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37931" name="Oval 43">
            <a:extLst>
              <a:ext uri="{FF2B5EF4-FFF2-40B4-BE49-F238E27FC236}">
                <a16:creationId xmlns="" xmlns:a16="http://schemas.microsoft.com/office/drawing/2014/main" id="{CB222769-3807-4CC1-BEB1-CC0B18BE7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37932" name="Oval 44">
            <a:extLst>
              <a:ext uri="{FF2B5EF4-FFF2-40B4-BE49-F238E27FC236}">
                <a16:creationId xmlns="" xmlns:a16="http://schemas.microsoft.com/office/drawing/2014/main" id="{4552060F-962E-4C10-A8C3-4032769B6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37933" name="Oval 45">
            <a:extLst>
              <a:ext uri="{FF2B5EF4-FFF2-40B4-BE49-F238E27FC236}">
                <a16:creationId xmlns="" xmlns:a16="http://schemas.microsoft.com/office/drawing/2014/main" id="{BC5B4F69-9CB0-4F0C-B303-896FA6128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37934" name="Oval 46">
            <a:extLst>
              <a:ext uri="{FF2B5EF4-FFF2-40B4-BE49-F238E27FC236}">
                <a16:creationId xmlns="" xmlns:a16="http://schemas.microsoft.com/office/drawing/2014/main" id="{45A8199B-8BD5-4B27-BB78-CA807D72E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37935" name="Oval 47">
            <a:extLst>
              <a:ext uri="{FF2B5EF4-FFF2-40B4-BE49-F238E27FC236}">
                <a16:creationId xmlns="" xmlns:a16="http://schemas.microsoft.com/office/drawing/2014/main" id="{056A315A-0604-4E14-A02E-15777DE6B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37936" name="Oval 48">
            <a:extLst>
              <a:ext uri="{FF2B5EF4-FFF2-40B4-BE49-F238E27FC236}">
                <a16:creationId xmlns="" xmlns:a16="http://schemas.microsoft.com/office/drawing/2014/main" id="{AEC7E19C-1D19-4174-89C9-282D774C2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37937" name="Oval 49">
            <a:extLst>
              <a:ext uri="{FF2B5EF4-FFF2-40B4-BE49-F238E27FC236}">
                <a16:creationId xmlns="" xmlns:a16="http://schemas.microsoft.com/office/drawing/2014/main" id="{BD996BEA-2A33-41A2-AA78-DA217778D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37938" name="Oval 50">
            <a:extLst>
              <a:ext uri="{FF2B5EF4-FFF2-40B4-BE49-F238E27FC236}">
                <a16:creationId xmlns="" xmlns:a16="http://schemas.microsoft.com/office/drawing/2014/main" id="{609A5AD3-2289-42A3-8E33-E9143CE49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37939" name="Oval 51">
            <a:extLst>
              <a:ext uri="{FF2B5EF4-FFF2-40B4-BE49-F238E27FC236}">
                <a16:creationId xmlns="" xmlns:a16="http://schemas.microsoft.com/office/drawing/2014/main" id="{E3C6C787-728B-479E-A441-BB8B30CDB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37940" name="Oval 52">
            <a:extLst>
              <a:ext uri="{FF2B5EF4-FFF2-40B4-BE49-F238E27FC236}">
                <a16:creationId xmlns="" xmlns:a16="http://schemas.microsoft.com/office/drawing/2014/main" id="{C79B02DE-813E-4B9E-8D95-98AD917E1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37941" name="Oval 53">
            <a:extLst>
              <a:ext uri="{FF2B5EF4-FFF2-40B4-BE49-F238E27FC236}">
                <a16:creationId xmlns="" xmlns:a16="http://schemas.microsoft.com/office/drawing/2014/main" id="{30AE5B56-ABBF-4591-A6B7-7D015BE65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37942" name="Oval 54">
            <a:extLst>
              <a:ext uri="{FF2B5EF4-FFF2-40B4-BE49-F238E27FC236}">
                <a16:creationId xmlns="" xmlns:a16="http://schemas.microsoft.com/office/drawing/2014/main" id="{42B9189F-13A4-4A61-BEBB-E2FE50FCC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7943" name="Oval 55">
            <a:extLst>
              <a:ext uri="{FF2B5EF4-FFF2-40B4-BE49-F238E27FC236}">
                <a16:creationId xmlns="" xmlns:a16="http://schemas.microsoft.com/office/drawing/2014/main" id="{DE6E2EA6-B606-4741-B8C0-E0DB13F5B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7944" name="Oval 56">
            <a:extLst>
              <a:ext uri="{FF2B5EF4-FFF2-40B4-BE49-F238E27FC236}">
                <a16:creationId xmlns="" xmlns:a16="http://schemas.microsoft.com/office/drawing/2014/main" id="{AE009661-7872-43E8-A6DD-BF42C049B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7945" name="Oval 57">
            <a:extLst>
              <a:ext uri="{FF2B5EF4-FFF2-40B4-BE49-F238E27FC236}">
                <a16:creationId xmlns="" xmlns:a16="http://schemas.microsoft.com/office/drawing/2014/main" id="{CE40B200-4C5C-4CD7-AE1E-07351521E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37946" name="Oval 58">
            <a:extLst>
              <a:ext uri="{FF2B5EF4-FFF2-40B4-BE49-F238E27FC236}">
                <a16:creationId xmlns="" xmlns:a16="http://schemas.microsoft.com/office/drawing/2014/main" id="{4C4A9045-85AE-4263-9931-FCA976FF3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7947" name="Oval 59">
            <a:extLst>
              <a:ext uri="{FF2B5EF4-FFF2-40B4-BE49-F238E27FC236}">
                <a16:creationId xmlns="" xmlns:a16="http://schemas.microsoft.com/office/drawing/2014/main" id="{5FD67386-5F42-48C7-BF09-2186124AB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7948" name="Oval 60">
            <a:extLst>
              <a:ext uri="{FF2B5EF4-FFF2-40B4-BE49-F238E27FC236}">
                <a16:creationId xmlns="" xmlns:a16="http://schemas.microsoft.com/office/drawing/2014/main" id="{44C3E53A-586F-4633-9D53-F70AA8AEB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7949" name="Oval 61">
            <a:extLst>
              <a:ext uri="{FF2B5EF4-FFF2-40B4-BE49-F238E27FC236}">
                <a16:creationId xmlns="" xmlns:a16="http://schemas.microsoft.com/office/drawing/2014/main" id="{26900ABF-D0B1-4631-978B-BFFE43246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7950" name="Oval 62">
            <a:extLst>
              <a:ext uri="{FF2B5EF4-FFF2-40B4-BE49-F238E27FC236}">
                <a16:creationId xmlns="" xmlns:a16="http://schemas.microsoft.com/office/drawing/2014/main" id="{58A8899D-2D4E-4051-9E51-CBB3A7A36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97733696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  <p:bldP spid="37918" grpId="0"/>
      <p:bldP spid="37941" grpId="0" animBg="1" autoUpdateAnimBg="0"/>
      <p:bldP spid="37942" grpId="0" animBg="1" autoUpdateAnimBg="0"/>
      <p:bldP spid="37943" grpId="0" animBg="1" autoUpdateAnimBg="0"/>
      <p:bldP spid="37944" grpId="0" animBg="1" autoUpdateAnimBg="0"/>
      <p:bldP spid="37945" grpId="0" animBg="1" autoUpdateAnimBg="0"/>
      <p:bldP spid="37946" grpId="0" animBg="1" autoUpdateAnimBg="0"/>
      <p:bldP spid="37947" grpId="0" animBg="1" autoUpdateAnimBg="0"/>
      <p:bldP spid="37948" grpId="0" animBg="1" autoUpdateAnimBg="0"/>
      <p:bldP spid="37949" grpId="0" animBg="1" autoUpdateAnimBg="0"/>
      <p:bldP spid="37950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="" xmlns:a16="http://schemas.microsoft.com/office/drawing/2014/main" id="{93DD8124-0DCA-44F7-A1B1-821FD095D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91916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>
            <a:extLst>
              <a:ext uri="{FF2B5EF4-FFF2-40B4-BE49-F238E27FC236}">
                <a16:creationId xmlns="" xmlns:a16="http://schemas.microsoft.com/office/drawing/2014/main" id="{B5BBF445-7448-477D-A89C-39B425AB88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u="sng">
                <a:solidFill>
                  <a:srgbClr val="00FFFF"/>
                </a:solidFill>
              </a:rPr>
              <a:t>Câu 2</a:t>
            </a:r>
            <a:r>
              <a:rPr lang="en-US" altLang="en-US">
                <a:solidFill>
                  <a:srgbClr val="FFCC00"/>
                </a:solidFill>
              </a:rPr>
              <a:t>. Ô CHỮ GỒM 8 CHỮ CÁI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="" xmlns:a16="http://schemas.microsoft.com/office/drawing/2014/main" id="{DFC55E44-D8FD-45D5-BF97-C9EBDE04805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49250" y="2551113"/>
            <a:ext cx="8420100" cy="328612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</a:rPr>
              <a:t> Những hoa có hạt phấn chuyển đến đầu nhụy của hoa khác là hiện tượng gì?</a:t>
            </a:r>
          </a:p>
        </p:txBody>
      </p:sp>
      <p:pic>
        <p:nvPicPr>
          <p:cNvPr id="38917" name="Picture 5" descr="Star-05-june">
            <a:hlinkClick r:id="rId6" action="ppaction://hlinksldjump"/>
            <a:extLst>
              <a:ext uri="{FF2B5EF4-FFF2-40B4-BE49-F238E27FC236}">
                <a16:creationId xmlns="" xmlns:a16="http://schemas.microsoft.com/office/drawing/2014/main" id="{6FDEFC08-C1D5-4082-B79E-40A5009E98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8" name="Rectangle 6">
            <a:extLst>
              <a:ext uri="{FF2B5EF4-FFF2-40B4-BE49-F238E27FC236}">
                <a16:creationId xmlns="" xmlns:a16="http://schemas.microsoft.com/office/drawing/2014/main" id="{101C15EB-6263-4609-87D7-DF4A51F18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2517775"/>
            <a:ext cx="81915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8919" name="Group 7">
            <a:extLst>
              <a:ext uri="{FF2B5EF4-FFF2-40B4-BE49-F238E27FC236}">
                <a16:creationId xmlns="" xmlns:a16="http://schemas.microsoft.com/office/drawing/2014/main" id="{F38054C4-A186-4434-8740-FCF8E0005DB1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438400" y="1509713"/>
          <a:ext cx="4238625" cy="700088"/>
        </p:xfrm>
        <a:graphic>
          <a:graphicData uri="http://schemas.openxmlformats.org/drawingml/2006/table">
            <a:tbl>
              <a:tblPr/>
              <a:tblGrid>
                <a:gridCol w="530225">
                  <a:extLst>
                    <a:ext uri="{9D8B030D-6E8A-4147-A177-3AD203B41FA5}">
                      <a16:colId xmlns="" xmlns:a16="http://schemas.microsoft.com/office/drawing/2014/main" val="1272666703"/>
                    </a:ext>
                  </a:extLst>
                </a:gridCol>
                <a:gridCol w="530225">
                  <a:extLst>
                    <a:ext uri="{9D8B030D-6E8A-4147-A177-3AD203B41FA5}">
                      <a16:colId xmlns="" xmlns:a16="http://schemas.microsoft.com/office/drawing/2014/main" val="2058884407"/>
                    </a:ext>
                  </a:extLst>
                </a:gridCol>
                <a:gridCol w="528638">
                  <a:extLst>
                    <a:ext uri="{9D8B030D-6E8A-4147-A177-3AD203B41FA5}">
                      <a16:colId xmlns="" xmlns:a16="http://schemas.microsoft.com/office/drawing/2014/main" val="3442846172"/>
                    </a:ext>
                  </a:extLst>
                </a:gridCol>
                <a:gridCol w="530225">
                  <a:extLst>
                    <a:ext uri="{9D8B030D-6E8A-4147-A177-3AD203B41FA5}">
                      <a16:colId xmlns="" xmlns:a16="http://schemas.microsoft.com/office/drawing/2014/main" val="1950817023"/>
                    </a:ext>
                  </a:extLst>
                </a:gridCol>
                <a:gridCol w="530225">
                  <a:extLst>
                    <a:ext uri="{9D8B030D-6E8A-4147-A177-3AD203B41FA5}">
                      <a16:colId xmlns="" xmlns:a16="http://schemas.microsoft.com/office/drawing/2014/main" val="695773736"/>
                    </a:ext>
                  </a:extLst>
                </a:gridCol>
                <a:gridCol w="530225">
                  <a:extLst>
                    <a:ext uri="{9D8B030D-6E8A-4147-A177-3AD203B41FA5}">
                      <a16:colId xmlns="" xmlns:a16="http://schemas.microsoft.com/office/drawing/2014/main" val="391013788"/>
                    </a:ext>
                  </a:extLst>
                </a:gridCol>
                <a:gridCol w="528637">
                  <a:extLst>
                    <a:ext uri="{9D8B030D-6E8A-4147-A177-3AD203B41FA5}">
                      <a16:colId xmlns="" xmlns:a16="http://schemas.microsoft.com/office/drawing/2014/main" val="618086517"/>
                    </a:ext>
                  </a:extLst>
                </a:gridCol>
                <a:gridCol w="530225">
                  <a:extLst>
                    <a:ext uri="{9D8B030D-6E8A-4147-A177-3AD203B41FA5}">
                      <a16:colId xmlns="" xmlns:a16="http://schemas.microsoft.com/office/drawing/2014/main" val="3162241645"/>
                    </a:ext>
                  </a:extLst>
                </a:gridCol>
              </a:tblGrid>
              <a:tr h="700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6518295"/>
                  </a:ext>
                </a:extLst>
              </a:tr>
            </a:tbl>
          </a:graphicData>
        </a:graphic>
      </p:graphicFrame>
      <p:graphicFrame>
        <p:nvGraphicFramePr>
          <p:cNvPr id="38939" name="Object 27">
            <a:extLst>
              <a:ext uri="{FF2B5EF4-FFF2-40B4-BE49-F238E27FC236}">
                <a16:creationId xmlns="" xmlns:a16="http://schemas.microsoft.com/office/drawing/2014/main" id="{B13E515E-0DB5-4CC7-8E16-752F5DEAB0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4194175"/>
          <a:ext cx="1903413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1" name="Clip" r:id="rId8" imgW="3063600" imgH="3147480" progId="MS_ClipArt_Gallery.2">
                  <p:embed/>
                </p:oleObj>
              </mc:Choice>
              <mc:Fallback>
                <p:oleObj name="Clip" r:id="rId8" imgW="3063600" imgH="3147480" progId="MS_ClipArt_Gallery.2">
                  <p:embed/>
                  <p:pic>
                    <p:nvPicPr>
                      <p:cNvPr id="38939" name="Object 27">
                        <a:extLst>
                          <a:ext uri="{FF2B5EF4-FFF2-40B4-BE49-F238E27FC236}">
                            <a16:creationId xmlns="" xmlns:a16="http://schemas.microsoft.com/office/drawing/2014/main" id="{B13E515E-0DB5-4CC7-8E16-752F5DEAB0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194175"/>
                        <a:ext cx="1903413" cy="195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40" name="Oval 28">
            <a:extLst>
              <a:ext uri="{FF2B5EF4-FFF2-40B4-BE49-F238E27FC236}">
                <a16:creationId xmlns="" xmlns:a16="http://schemas.microsoft.com/office/drawing/2014/main" id="{0CF37AE4-8CB5-45CD-A2F7-EBA07BEFD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38941" name="Oval 29">
            <a:extLst>
              <a:ext uri="{FF2B5EF4-FFF2-40B4-BE49-F238E27FC236}">
                <a16:creationId xmlns="" xmlns:a16="http://schemas.microsoft.com/office/drawing/2014/main" id="{ABA160D3-7EA2-40B3-8362-F3B008D99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29</a:t>
            </a:r>
          </a:p>
        </p:txBody>
      </p:sp>
      <p:sp>
        <p:nvSpPr>
          <p:cNvPr id="38942" name="Oval 30">
            <a:extLst>
              <a:ext uri="{FF2B5EF4-FFF2-40B4-BE49-F238E27FC236}">
                <a16:creationId xmlns="" xmlns:a16="http://schemas.microsoft.com/office/drawing/2014/main" id="{FC851BCF-50F0-4562-BB44-398D576B7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28</a:t>
            </a:r>
          </a:p>
        </p:txBody>
      </p:sp>
      <p:sp>
        <p:nvSpPr>
          <p:cNvPr id="38943" name="Oval 31">
            <a:extLst>
              <a:ext uri="{FF2B5EF4-FFF2-40B4-BE49-F238E27FC236}">
                <a16:creationId xmlns="" xmlns:a16="http://schemas.microsoft.com/office/drawing/2014/main" id="{E802F15A-6F5B-459B-9A25-45EB0D114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27</a:t>
            </a:r>
          </a:p>
        </p:txBody>
      </p:sp>
      <p:sp>
        <p:nvSpPr>
          <p:cNvPr id="38944" name="Oval 32">
            <a:extLst>
              <a:ext uri="{FF2B5EF4-FFF2-40B4-BE49-F238E27FC236}">
                <a16:creationId xmlns="" xmlns:a16="http://schemas.microsoft.com/office/drawing/2014/main" id="{E24C515D-30C6-4853-A98E-DC4846C41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26</a:t>
            </a:r>
          </a:p>
        </p:txBody>
      </p:sp>
      <p:sp>
        <p:nvSpPr>
          <p:cNvPr id="38945" name="Oval 33">
            <a:extLst>
              <a:ext uri="{FF2B5EF4-FFF2-40B4-BE49-F238E27FC236}">
                <a16:creationId xmlns="" xmlns:a16="http://schemas.microsoft.com/office/drawing/2014/main" id="{1BD93206-FF78-4E1D-A047-B47B7DF93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38946" name="Oval 34">
            <a:extLst>
              <a:ext uri="{FF2B5EF4-FFF2-40B4-BE49-F238E27FC236}">
                <a16:creationId xmlns="" xmlns:a16="http://schemas.microsoft.com/office/drawing/2014/main" id="{24D6374B-465C-4067-8BFE-8145A6EB8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38947" name="Oval 35">
            <a:extLst>
              <a:ext uri="{FF2B5EF4-FFF2-40B4-BE49-F238E27FC236}">
                <a16:creationId xmlns="" xmlns:a16="http://schemas.microsoft.com/office/drawing/2014/main" id="{BF6664B1-FF17-4E81-A513-B28E1FF58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38948" name="Oval 36">
            <a:extLst>
              <a:ext uri="{FF2B5EF4-FFF2-40B4-BE49-F238E27FC236}">
                <a16:creationId xmlns="" xmlns:a16="http://schemas.microsoft.com/office/drawing/2014/main" id="{3888CD74-B524-47BF-89D7-BAF95A0AF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22</a:t>
            </a:r>
          </a:p>
        </p:txBody>
      </p:sp>
      <p:sp>
        <p:nvSpPr>
          <p:cNvPr id="38949" name="Oval 37">
            <a:extLst>
              <a:ext uri="{FF2B5EF4-FFF2-40B4-BE49-F238E27FC236}">
                <a16:creationId xmlns="" xmlns:a16="http://schemas.microsoft.com/office/drawing/2014/main" id="{EB8F8D59-5EB0-48BE-800A-75A1095B1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38950" name="Oval 38">
            <a:extLst>
              <a:ext uri="{FF2B5EF4-FFF2-40B4-BE49-F238E27FC236}">
                <a16:creationId xmlns="" xmlns:a16="http://schemas.microsoft.com/office/drawing/2014/main" id="{72E8E65B-5574-4FB6-84C1-EA6AAAD21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38951" name="Oval 39">
            <a:extLst>
              <a:ext uri="{FF2B5EF4-FFF2-40B4-BE49-F238E27FC236}">
                <a16:creationId xmlns="" xmlns:a16="http://schemas.microsoft.com/office/drawing/2014/main" id="{70237FD5-0C2E-4BB6-A9B3-00FE56773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38952" name="Oval 40">
            <a:extLst>
              <a:ext uri="{FF2B5EF4-FFF2-40B4-BE49-F238E27FC236}">
                <a16:creationId xmlns="" xmlns:a16="http://schemas.microsoft.com/office/drawing/2014/main" id="{E6D4BEC1-7549-41C0-B2BA-3F3378E98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38953" name="Oval 41">
            <a:extLst>
              <a:ext uri="{FF2B5EF4-FFF2-40B4-BE49-F238E27FC236}">
                <a16:creationId xmlns="" xmlns:a16="http://schemas.microsoft.com/office/drawing/2014/main" id="{DC715612-2C7C-4D2B-9A66-C5432464E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38954" name="Oval 42">
            <a:extLst>
              <a:ext uri="{FF2B5EF4-FFF2-40B4-BE49-F238E27FC236}">
                <a16:creationId xmlns="" xmlns:a16="http://schemas.microsoft.com/office/drawing/2014/main" id="{BA3D81A7-18E4-4A79-9EB8-E357C5014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38955" name="Oval 43">
            <a:extLst>
              <a:ext uri="{FF2B5EF4-FFF2-40B4-BE49-F238E27FC236}">
                <a16:creationId xmlns="" xmlns:a16="http://schemas.microsoft.com/office/drawing/2014/main" id="{CE9318D5-E9FC-4FB8-9548-36DA23B9B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38956" name="Oval 44">
            <a:extLst>
              <a:ext uri="{FF2B5EF4-FFF2-40B4-BE49-F238E27FC236}">
                <a16:creationId xmlns="" xmlns:a16="http://schemas.microsoft.com/office/drawing/2014/main" id="{1613C1F0-E2F7-46B9-BD4D-BDEEC6185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38957" name="Oval 45">
            <a:extLst>
              <a:ext uri="{FF2B5EF4-FFF2-40B4-BE49-F238E27FC236}">
                <a16:creationId xmlns="" xmlns:a16="http://schemas.microsoft.com/office/drawing/2014/main" id="{7F85196C-987D-44B5-9A24-E589C4EFF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38958" name="Oval 46">
            <a:extLst>
              <a:ext uri="{FF2B5EF4-FFF2-40B4-BE49-F238E27FC236}">
                <a16:creationId xmlns="" xmlns:a16="http://schemas.microsoft.com/office/drawing/2014/main" id="{1F1D307D-8E4A-4F72-8097-02FDF17FD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38959" name="Oval 47">
            <a:extLst>
              <a:ext uri="{FF2B5EF4-FFF2-40B4-BE49-F238E27FC236}">
                <a16:creationId xmlns="" xmlns:a16="http://schemas.microsoft.com/office/drawing/2014/main" id="{9E7E7271-502F-4210-B67D-047149B0D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38960" name="Oval 48">
            <a:extLst>
              <a:ext uri="{FF2B5EF4-FFF2-40B4-BE49-F238E27FC236}">
                <a16:creationId xmlns="" xmlns:a16="http://schemas.microsoft.com/office/drawing/2014/main" id="{8CA5C1AC-B8BF-45EA-99CB-60B5C7337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38961" name="Oval 49">
            <a:extLst>
              <a:ext uri="{FF2B5EF4-FFF2-40B4-BE49-F238E27FC236}">
                <a16:creationId xmlns="" xmlns:a16="http://schemas.microsoft.com/office/drawing/2014/main" id="{B33E819B-2292-4EC3-85B8-705CC3ACE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38962" name="Oval 50">
            <a:extLst>
              <a:ext uri="{FF2B5EF4-FFF2-40B4-BE49-F238E27FC236}">
                <a16:creationId xmlns="" xmlns:a16="http://schemas.microsoft.com/office/drawing/2014/main" id="{F84B001F-8A72-450A-A45C-0CA1A1479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8963" name="Oval 51">
            <a:extLst>
              <a:ext uri="{FF2B5EF4-FFF2-40B4-BE49-F238E27FC236}">
                <a16:creationId xmlns="" xmlns:a16="http://schemas.microsoft.com/office/drawing/2014/main" id="{723B52F9-39CF-4971-9A9D-552D0448C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8964" name="Oval 52">
            <a:extLst>
              <a:ext uri="{FF2B5EF4-FFF2-40B4-BE49-F238E27FC236}">
                <a16:creationId xmlns="" xmlns:a16="http://schemas.microsoft.com/office/drawing/2014/main" id="{3763D6A0-E09C-47DC-A8D3-3359EBCDD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8965" name="Oval 53">
            <a:extLst>
              <a:ext uri="{FF2B5EF4-FFF2-40B4-BE49-F238E27FC236}">
                <a16:creationId xmlns="" xmlns:a16="http://schemas.microsoft.com/office/drawing/2014/main" id="{3A367EFB-A2EC-4E2A-9D02-886D380DF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38966" name="Oval 54">
            <a:extLst>
              <a:ext uri="{FF2B5EF4-FFF2-40B4-BE49-F238E27FC236}">
                <a16:creationId xmlns="" xmlns:a16="http://schemas.microsoft.com/office/drawing/2014/main" id="{F7B16AE2-AEF2-4E81-9E71-3F9D46DE8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8967" name="Oval 55">
            <a:extLst>
              <a:ext uri="{FF2B5EF4-FFF2-40B4-BE49-F238E27FC236}">
                <a16:creationId xmlns="" xmlns:a16="http://schemas.microsoft.com/office/drawing/2014/main" id="{B8736AE9-FB87-4E28-98AD-8518F7A64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8968" name="Oval 56">
            <a:extLst>
              <a:ext uri="{FF2B5EF4-FFF2-40B4-BE49-F238E27FC236}">
                <a16:creationId xmlns="" xmlns:a16="http://schemas.microsoft.com/office/drawing/2014/main" id="{5C5B9E93-B0A7-4244-9830-4D79E2520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8969" name="Oval 57">
            <a:extLst>
              <a:ext uri="{FF2B5EF4-FFF2-40B4-BE49-F238E27FC236}">
                <a16:creationId xmlns="" xmlns:a16="http://schemas.microsoft.com/office/drawing/2014/main" id="{4BCCF357-34A4-4613-B2E9-B10C75A9E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8970" name="Oval 58">
            <a:extLst>
              <a:ext uri="{FF2B5EF4-FFF2-40B4-BE49-F238E27FC236}">
                <a16:creationId xmlns="" xmlns:a16="http://schemas.microsoft.com/office/drawing/2014/main" id="{C90191C3-1840-4895-B13C-868A0FB36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7752687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  <p:bldP spid="38916" grpId="0" build="p"/>
      <p:bldP spid="38961" grpId="0" animBg="1" autoUpdateAnimBg="0"/>
      <p:bldP spid="38962" grpId="0" animBg="1" autoUpdateAnimBg="0"/>
      <p:bldP spid="38963" grpId="0" animBg="1" autoUpdateAnimBg="0"/>
      <p:bldP spid="38964" grpId="0" animBg="1" autoUpdateAnimBg="0"/>
      <p:bldP spid="38965" grpId="0" animBg="1" autoUpdateAnimBg="0"/>
      <p:bldP spid="38966" grpId="0" animBg="1" autoUpdateAnimBg="0"/>
      <p:bldP spid="38967" grpId="0" animBg="1" autoUpdateAnimBg="0"/>
      <p:bldP spid="38968" grpId="0" animBg="1" autoUpdateAnimBg="0"/>
      <p:bldP spid="38969" grpId="0" animBg="1" autoUpdateAnimBg="0"/>
      <p:bldP spid="38970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="" xmlns:a16="http://schemas.microsoft.com/office/drawing/2014/main" id="{C15518C8-697D-4CCF-B48E-524453888D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>
                <a:solidFill>
                  <a:srgbClr val="00FFFF"/>
                </a:solidFill>
              </a:rPr>
              <a:t>Câu 3</a:t>
            </a:r>
            <a:r>
              <a:rPr lang="en-US" altLang="en-US">
                <a:solidFill>
                  <a:srgbClr val="FFCC00"/>
                </a:solidFill>
              </a:rPr>
              <a:t>. Ô chữ gồm 6 chữ cái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="" xmlns:a16="http://schemas.microsoft.com/office/drawing/2014/main" id="{932B1D3D-B7AA-4CF0-8270-1F3C653BA7A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44550" y="2762250"/>
            <a:ext cx="7678738" cy="272097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</a:rPr>
              <a:t>Đây là đặc điểm của những cây có dạng thân bò?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="" xmlns:a16="http://schemas.microsoft.com/office/drawing/2014/main" id="{2C8F1E24-3C2B-4975-A750-C3595D520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925" y="2441575"/>
            <a:ext cx="7253288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941" name="Picture 5" descr="Star-05-june">
            <a:hlinkClick r:id="rId5" action="ppaction://hlinksldjump"/>
            <a:extLst>
              <a:ext uri="{FF2B5EF4-FFF2-40B4-BE49-F238E27FC236}">
                <a16:creationId xmlns="" xmlns:a16="http://schemas.microsoft.com/office/drawing/2014/main" id="{8196984E-F9F2-46D7-B32B-0BF925B7ED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9942" name="Group 6">
            <a:extLst>
              <a:ext uri="{FF2B5EF4-FFF2-40B4-BE49-F238E27FC236}">
                <a16:creationId xmlns="" xmlns:a16="http://schemas.microsoft.com/office/drawing/2014/main" id="{1310A3FA-92D8-4978-BB33-AC75EA85541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509838" y="1219200"/>
          <a:ext cx="3479800" cy="706438"/>
        </p:xfrm>
        <a:graphic>
          <a:graphicData uri="http://schemas.openxmlformats.org/drawingml/2006/table">
            <a:tbl>
              <a:tblPr/>
              <a:tblGrid>
                <a:gridCol w="579437">
                  <a:extLst>
                    <a:ext uri="{9D8B030D-6E8A-4147-A177-3AD203B41FA5}">
                      <a16:colId xmlns="" xmlns:a16="http://schemas.microsoft.com/office/drawing/2014/main" val="1682634226"/>
                    </a:ext>
                  </a:extLst>
                </a:gridCol>
                <a:gridCol w="581025">
                  <a:extLst>
                    <a:ext uri="{9D8B030D-6E8A-4147-A177-3AD203B41FA5}">
                      <a16:colId xmlns="" xmlns:a16="http://schemas.microsoft.com/office/drawing/2014/main" val="2619055061"/>
                    </a:ext>
                  </a:extLst>
                </a:gridCol>
                <a:gridCol w="579438">
                  <a:extLst>
                    <a:ext uri="{9D8B030D-6E8A-4147-A177-3AD203B41FA5}">
                      <a16:colId xmlns="" xmlns:a16="http://schemas.microsoft.com/office/drawing/2014/main" val="1214088377"/>
                    </a:ext>
                  </a:extLst>
                </a:gridCol>
                <a:gridCol w="579437">
                  <a:extLst>
                    <a:ext uri="{9D8B030D-6E8A-4147-A177-3AD203B41FA5}">
                      <a16:colId xmlns="" xmlns:a16="http://schemas.microsoft.com/office/drawing/2014/main" val="530220550"/>
                    </a:ext>
                  </a:extLst>
                </a:gridCol>
                <a:gridCol w="581025">
                  <a:extLst>
                    <a:ext uri="{9D8B030D-6E8A-4147-A177-3AD203B41FA5}">
                      <a16:colId xmlns="" xmlns:a16="http://schemas.microsoft.com/office/drawing/2014/main" val="1899751298"/>
                    </a:ext>
                  </a:extLst>
                </a:gridCol>
                <a:gridCol w="579438">
                  <a:extLst>
                    <a:ext uri="{9D8B030D-6E8A-4147-A177-3AD203B41FA5}">
                      <a16:colId xmlns="" xmlns:a16="http://schemas.microsoft.com/office/drawing/2014/main" val="3014495686"/>
                    </a:ext>
                  </a:extLst>
                </a:gridCol>
              </a:tblGrid>
              <a:tr h="706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85482190"/>
                  </a:ext>
                </a:extLst>
              </a:tr>
            </a:tbl>
          </a:graphicData>
        </a:graphic>
      </p:graphicFrame>
      <p:graphicFrame>
        <p:nvGraphicFramePr>
          <p:cNvPr id="39958" name="Object 22">
            <a:extLst>
              <a:ext uri="{FF2B5EF4-FFF2-40B4-BE49-F238E27FC236}">
                <a16:creationId xmlns="" xmlns:a16="http://schemas.microsoft.com/office/drawing/2014/main" id="{B326D478-8DD4-4690-91F2-F0BF9FC7C3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4194175"/>
          <a:ext cx="1903413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5" name="Clip" r:id="rId7" imgW="3063600" imgH="3147480" progId="MS_ClipArt_Gallery.2">
                  <p:embed/>
                </p:oleObj>
              </mc:Choice>
              <mc:Fallback>
                <p:oleObj name="Clip" r:id="rId7" imgW="3063600" imgH="3147480" progId="MS_ClipArt_Gallery.2">
                  <p:embed/>
                  <p:pic>
                    <p:nvPicPr>
                      <p:cNvPr id="39958" name="Object 22">
                        <a:extLst>
                          <a:ext uri="{FF2B5EF4-FFF2-40B4-BE49-F238E27FC236}">
                            <a16:creationId xmlns="" xmlns:a16="http://schemas.microsoft.com/office/drawing/2014/main" id="{B326D478-8DD4-4690-91F2-F0BF9FC7C3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194175"/>
                        <a:ext cx="1903413" cy="195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9" name="Oval 23">
            <a:extLst>
              <a:ext uri="{FF2B5EF4-FFF2-40B4-BE49-F238E27FC236}">
                <a16:creationId xmlns="" xmlns:a16="http://schemas.microsoft.com/office/drawing/2014/main" id="{82E27D72-EEAD-4AA9-8629-FBF2A7738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39960" name="Oval 24">
            <a:extLst>
              <a:ext uri="{FF2B5EF4-FFF2-40B4-BE49-F238E27FC236}">
                <a16:creationId xmlns="" xmlns:a16="http://schemas.microsoft.com/office/drawing/2014/main" id="{E5475359-C793-4451-BBD5-E7147D5A5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29</a:t>
            </a:r>
          </a:p>
        </p:txBody>
      </p:sp>
      <p:sp>
        <p:nvSpPr>
          <p:cNvPr id="39961" name="Oval 25">
            <a:extLst>
              <a:ext uri="{FF2B5EF4-FFF2-40B4-BE49-F238E27FC236}">
                <a16:creationId xmlns="" xmlns:a16="http://schemas.microsoft.com/office/drawing/2014/main" id="{41722147-B616-4228-BF92-4BB45DB54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28</a:t>
            </a:r>
          </a:p>
        </p:txBody>
      </p:sp>
      <p:sp>
        <p:nvSpPr>
          <p:cNvPr id="39962" name="Oval 26">
            <a:extLst>
              <a:ext uri="{FF2B5EF4-FFF2-40B4-BE49-F238E27FC236}">
                <a16:creationId xmlns="" xmlns:a16="http://schemas.microsoft.com/office/drawing/2014/main" id="{88A086FF-1F02-46B6-8003-60A2C8F6E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27</a:t>
            </a:r>
          </a:p>
        </p:txBody>
      </p:sp>
      <p:sp>
        <p:nvSpPr>
          <p:cNvPr id="39963" name="Oval 27">
            <a:extLst>
              <a:ext uri="{FF2B5EF4-FFF2-40B4-BE49-F238E27FC236}">
                <a16:creationId xmlns="" xmlns:a16="http://schemas.microsoft.com/office/drawing/2014/main" id="{4B6613B9-C76C-4961-8D77-7FC50DB69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26</a:t>
            </a:r>
          </a:p>
        </p:txBody>
      </p:sp>
      <p:sp>
        <p:nvSpPr>
          <p:cNvPr id="39964" name="Oval 28">
            <a:extLst>
              <a:ext uri="{FF2B5EF4-FFF2-40B4-BE49-F238E27FC236}">
                <a16:creationId xmlns="" xmlns:a16="http://schemas.microsoft.com/office/drawing/2014/main" id="{8131B346-B57D-4D0F-987D-313BB9F4F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39965" name="Oval 29">
            <a:extLst>
              <a:ext uri="{FF2B5EF4-FFF2-40B4-BE49-F238E27FC236}">
                <a16:creationId xmlns="" xmlns:a16="http://schemas.microsoft.com/office/drawing/2014/main" id="{DB6394FF-FC80-4FD7-91EA-EF6AF6828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39966" name="Oval 30">
            <a:extLst>
              <a:ext uri="{FF2B5EF4-FFF2-40B4-BE49-F238E27FC236}">
                <a16:creationId xmlns="" xmlns:a16="http://schemas.microsoft.com/office/drawing/2014/main" id="{5B0AEDBE-831C-4159-9666-361986DE1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39967" name="Oval 31">
            <a:extLst>
              <a:ext uri="{FF2B5EF4-FFF2-40B4-BE49-F238E27FC236}">
                <a16:creationId xmlns="" xmlns:a16="http://schemas.microsoft.com/office/drawing/2014/main" id="{48D48052-28EC-4D00-B59E-F25387B7D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22</a:t>
            </a:r>
          </a:p>
        </p:txBody>
      </p:sp>
      <p:sp>
        <p:nvSpPr>
          <p:cNvPr id="39968" name="Oval 32">
            <a:extLst>
              <a:ext uri="{FF2B5EF4-FFF2-40B4-BE49-F238E27FC236}">
                <a16:creationId xmlns="" xmlns:a16="http://schemas.microsoft.com/office/drawing/2014/main" id="{B962F4C9-ADF9-4D2C-9734-45CA8C231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39969" name="Oval 33">
            <a:extLst>
              <a:ext uri="{FF2B5EF4-FFF2-40B4-BE49-F238E27FC236}">
                <a16:creationId xmlns="" xmlns:a16="http://schemas.microsoft.com/office/drawing/2014/main" id="{4C5A3948-8EC6-435E-8DAB-8F03B4228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39970" name="Oval 34">
            <a:extLst>
              <a:ext uri="{FF2B5EF4-FFF2-40B4-BE49-F238E27FC236}">
                <a16:creationId xmlns="" xmlns:a16="http://schemas.microsoft.com/office/drawing/2014/main" id="{6CF988E5-6625-45BD-B1C0-FB3608581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39971" name="Oval 35">
            <a:extLst>
              <a:ext uri="{FF2B5EF4-FFF2-40B4-BE49-F238E27FC236}">
                <a16:creationId xmlns="" xmlns:a16="http://schemas.microsoft.com/office/drawing/2014/main" id="{00163A07-4372-4454-932D-FEDF0F375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39972" name="Oval 36">
            <a:extLst>
              <a:ext uri="{FF2B5EF4-FFF2-40B4-BE49-F238E27FC236}">
                <a16:creationId xmlns="" xmlns:a16="http://schemas.microsoft.com/office/drawing/2014/main" id="{D5AF418F-695E-43F6-AFA6-48DB566B8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39973" name="Oval 37">
            <a:extLst>
              <a:ext uri="{FF2B5EF4-FFF2-40B4-BE49-F238E27FC236}">
                <a16:creationId xmlns="" xmlns:a16="http://schemas.microsoft.com/office/drawing/2014/main" id="{80D04B0F-BA8F-47B5-AF46-3610B9D16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39974" name="Oval 38">
            <a:extLst>
              <a:ext uri="{FF2B5EF4-FFF2-40B4-BE49-F238E27FC236}">
                <a16:creationId xmlns="" xmlns:a16="http://schemas.microsoft.com/office/drawing/2014/main" id="{F546B397-285D-45F9-A33E-020FDF3B5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39975" name="Oval 39">
            <a:extLst>
              <a:ext uri="{FF2B5EF4-FFF2-40B4-BE49-F238E27FC236}">
                <a16:creationId xmlns="" xmlns:a16="http://schemas.microsoft.com/office/drawing/2014/main" id="{25B50CD9-B4FE-4DD6-8532-7C9EB3252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39976" name="Oval 40">
            <a:extLst>
              <a:ext uri="{FF2B5EF4-FFF2-40B4-BE49-F238E27FC236}">
                <a16:creationId xmlns="" xmlns:a16="http://schemas.microsoft.com/office/drawing/2014/main" id="{376B17EA-4D61-4E0C-A277-76479CAE1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39977" name="Oval 41">
            <a:extLst>
              <a:ext uri="{FF2B5EF4-FFF2-40B4-BE49-F238E27FC236}">
                <a16:creationId xmlns="" xmlns:a16="http://schemas.microsoft.com/office/drawing/2014/main" id="{D2D62494-C297-47A4-AEAC-85D2D7C8A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39978" name="Oval 42">
            <a:extLst>
              <a:ext uri="{FF2B5EF4-FFF2-40B4-BE49-F238E27FC236}">
                <a16:creationId xmlns="" xmlns:a16="http://schemas.microsoft.com/office/drawing/2014/main" id="{02B363C1-8808-4583-B642-4B6A28181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39979" name="Oval 43">
            <a:extLst>
              <a:ext uri="{FF2B5EF4-FFF2-40B4-BE49-F238E27FC236}">
                <a16:creationId xmlns="" xmlns:a16="http://schemas.microsoft.com/office/drawing/2014/main" id="{386EA012-D862-4C2C-BDD1-EBC4FA0CD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39980" name="Oval 44">
            <a:extLst>
              <a:ext uri="{FF2B5EF4-FFF2-40B4-BE49-F238E27FC236}">
                <a16:creationId xmlns="" xmlns:a16="http://schemas.microsoft.com/office/drawing/2014/main" id="{D1279E07-B431-46BD-AB4F-8929F9972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39981" name="Oval 45">
            <a:extLst>
              <a:ext uri="{FF2B5EF4-FFF2-40B4-BE49-F238E27FC236}">
                <a16:creationId xmlns="" xmlns:a16="http://schemas.microsoft.com/office/drawing/2014/main" id="{4083315D-6E9F-4E8D-A6BE-3F575F442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9982" name="Oval 46">
            <a:extLst>
              <a:ext uri="{FF2B5EF4-FFF2-40B4-BE49-F238E27FC236}">
                <a16:creationId xmlns="" xmlns:a16="http://schemas.microsoft.com/office/drawing/2014/main" id="{6F851F4D-014A-4D2D-807B-8CA5CF0A9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9983" name="Oval 47">
            <a:extLst>
              <a:ext uri="{FF2B5EF4-FFF2-40B4-BE49-F238E27FC236}">
                <a16:creationId xmlns="" xmlns:a16="http://schemas.microsoft.com/office/drawing/2014/main" id="{7B9D39EF-6174-495C-A7E8-2D1103BE2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9984" name="Oval 48">
            <a:extLst>
              <a:ext uri="{FF2B5EF4-FFF2-40B4-BE49-F238E27FC236}">
                <a16:creationId xmlns="" xmlns:a16="http://schemas.microsoft.com/office/drawing/2014/main" id="{F15707FA-06D7-4279-B101-0AE690B5B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39985" name="Oval 49">
            <a:extLst>
              <a:ext uri="{FF2B5EF4-FFF2-40B4-BE49-F238E27FC236}">
                <a16:creationId xmlns="" xmlns:a16="http://schemas.microsoft.com/office/drawing/2014/main" id="{768393FB-EDB0-4549-A8F1-824DDD81D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9986" name="Oval 50">
            <a:extLst>
              <a:ext uri="{FF2B5EF4-FFF2-40B4-BE49-F238E27FC236}">
                <a16:creationId xmlns="" xmlns:a16="http://schemas.microsoft.com/office/drawing/2014/main" id="{95DC7E92-AD7B-4A92-B707-CB6CF987D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9987" name="Oval 51">
            <a:extLst>
              <a:ext uri="{FF2B5EF4-FFF2-40B4-BE49-F238E27FC236}">
                <a16:creationId xmlns="" xmlns:a16="http://schemas.microsoft.com/office/drawing/2014/main" id="{D763CF67-251E-4F49-B98E-1D5586AEA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9988" name="Oval 52">
            <a:extLst>
              <a:ext uri="{FF2B5EF4-FFF2-40B4-BE49-F238E27FC236}">
                <a16:creationId xmlns="" xmlns:a16="http://schemas.microsoft.com/office/drawing/2014/main" id="{76B1E690-168F-4BE3-955B-A69BC4CE5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9989" name="Oval 53">
            <a:extLst>
              <a:ext uri="{FF2B5EF4-FFF2-40B4-BE49-F238E27FC236}">
                <a16:creationId xmlns="" xmlns:a16="http://schemas.microsoft.com/office/drawing/2014/main" id="{70106689-448C-4A78-A49A-29A16799D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9998591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  <p:bldP spid="39980" grpId="0" animBg="1" autoUpdateAnimBg="0"/>
      <p:bldP spid="39981" grpId="0" animBg="1" autoUpdateAnimBg="0"/>
      <p:bldP spid="39982" grpId="0" animBg="1" autoUpdateAnimBg="0"/>
      <p:bldP spid="39983" grpId="0" animBg="1" autoUpdateAnimBg="0"/>
      <p:bldP spid="39984" grpId="0" animBg="1" autoUpdateAnimBg="0"/>
      <p:bldP spid="39985" grpId="0" animBg="1" autoUpdateAnimBg="0"/>
      <p:bldP spid="39986" grpId="0" animBg="1" autoUpdateAnimBg="0"/>
      <p:bldP spid="39987" grpId="0" animBg="1" autoUpdateAnimBg="0"/>
      <p:bldP spid="39988" grpId="0" animBg="1" autoUpdateAnimBg="0"/>
      <p:bldP spid="39989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ext Box 5">
            <a:extLst>
              <a:ext uri="{FF2B5EF4-FFF2-40B4-BE49-F238E27FC236}">
                <a16:creationId xmlns="" xmlns:a16="http://schemas.microsoft.com/office/drawing/2014/main" id="{A6BF2591-CD60-4EB6-923C-507256200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49159" name="Text Box 7">
            <a:extLst>
              <a:ext uri="{FF2B5EF4-FFF2-40B4-BE49-F238E27FC236}">
                <a16:creationId xmlns="" xmlns:a16="http://schemas.microsoft.com/office/drawing/2014/main" id="{DA1B1A05-7FFD-49D9-A63C-16E7F94A1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04" y="649357"/>
            <a:ext cx="7566991" cy="5030450"/>
          </a:xfrm>
          <a:prstGeom prst="horizontalScroll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- </a:t>
            </a:r>
            <a:r>
              <a:rPr lang="en-US" altLang="en-US" b="1" dirty="0" err="1">
                <a:solidFill>
                  <a:srgbClr val="FF0000"/>
                </a:solidFill>
              </a:rPr>
              <a:t>Những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quả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và</a:t>
            </a:r>
            <a:r>
              <a:rPr lang="en-US" altLang="en-US" b="1" dirty="0">
                <a:solidFill>
                  <a:srgbClr val="FF0000"/>
                </a:solidFill>
              </a:rPr>
              <a:t>  </a:t>
            </a:r>
            <a:r>
              <a:rPr lang="en-US" altLang="en-US" b="1" dirty="0" err="1">
                <a:solidFill>
                  <a:srgbClr val="FF0000"/>
                </a:solidFill>
              </a:rPr>
              <a:t>hạt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phát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tán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nhờ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gió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có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đặc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điểm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: </a:t>
            </a:r>
            <a:r>
              <a:rPr lang="en-US" altLang="en-US" b="1" dirty="0" err="1">
                <a:solidFill>
                  <a:srgbClr val="FF0000"/>
                </a:solidFill>
              </a:rPr>
              <a:t>có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cánh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hoặc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túm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lông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nhẹ</a:t>
            </a:r>
            <a:endParaRPr lang="en-US" altLang="en-US" b="1" dirty="0">
              <a:solidFill>
                <a:srgbClr val="FF0000"/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- </a:t>
            </a:r>
            <a:r>
              <a:rPr lang="en-US" altLang="en-US" b="1" dirty="0" err="1">
                <a:solidFill>
                  <a:srgbClr val="FF0000"/>
                </a:solidFill>
              </a:rPr>
              <a:t>Những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quả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và</a:t>
            </a:r>
            <a:r>
              <a:rPr lang="en-US" altLang="en-US" b="1" dirty="0">
                <a:solidFill>
                  <a:srgbClr val="FF0000"/>
                </a:solidFill>
              </a:rPr>
              <a:t>  </a:t>
            </a:r>
            <a:r>
              <a:rPr lang="en-US" altLang="en-US" b="1" dirty="0" err="1">
                <a:solidFill>
                  <a:srgbClr val="FF0000"/>
                </a:solidFill>
              </a:rPr>
              <a:t>hạt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phát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tán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nhờ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động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vật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có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đặc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điểm</a:t>
            </a:r>
            <a:r>
              <a:rPr lang="en-US" altLang="en-US" b="1" dirty="0">
                <a:solidFill>
                  <a:srgbClr val="FF0000"/>
                </a:solidFill>
              </a:rPr>
              <a:t>: </a:t>
            </a:r>
            <a:r>
              <a:rPr lang="en-US" altLang="en-US" b="1" dirty="0" err="1">
                <a:solidFill>
                  <a:srgbClr val="FF0000"/>
                </a:solidFill>
              </a:rPr>
              <a:t>quả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có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hương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thơm</a:t>
            </a:r>
            <a:r>
              <a:rPr lang="en-US" altLang="en-US" b="1" dirty="0">
                <a:solidFill>
                  <a:srgbClr val="FF0000"/>
                </a:solidFill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</a:rPr>
              <a:t>vị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ngọt</a:t>
            </a:r>
            <a:r>
              <a:rPr lang="en-US" altLang="en-US" b="1" dirty="0">
                <a:solidFill>
                  <a:srgbClr val="FF0000"/>
                </a:solidFill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</a:rPr>
              <a:t>hạt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có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vỏ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cứng</a:t>
            </a:r>
            <a:r>
              <a:rPr lang="en-US" altLang="en-US" b="1" dirty="0">
                <a:solidFill>
                  <a:srgbClr val="FF0000"/>
                </a:solidFill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</a:rPr>
              <a:t>quả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có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nhiều</a:t>
            </a:r>
            <a:r>
              <a:rPr lang="en-US" altLang="en-US" b="1" dirty="0">
                <a:solidFill>
                  <a:srgbClr val="FF0000"/>
                </a:solidFill>
              </a:rPr>
              <a:t> gai </a:t>
            </a:r>
            <a:r>
              <a:rPr lang="en-US" altLang="en-US" b="1" dirty="0" err="1">
                <a:solidFill>
                  <a:srgbClr val="FF0000"/>
                </a:solidFill>
              </a:rPr>
              <a:t>hoặc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móc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dễ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vướng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vào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lông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hoặc</a:t>
            </a:r>
            <a:r>
              <a:rPr lang="en-US" altLang="en-US" b="1" dirty="0">
                <a:solidFill>
                  <a:srgbClr val="FF0000"/>
                </a:solidFill>
              </a:rPr>
              <a:t> da </a:t>
            </a:r>
            <a:r>
              <a:rPr lang="en-US" altLang="en-US" b="1" dirty="0" err="1">
                <a:solidFill>
                  <a:srgbClr val="FF0000"/>
                </a:solidFill>
              </a:rPr>
              <a:t>của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động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vật</a:t>
            </a:r>
            <a:endParaRPr lang="en-US" altLang="en-US" b="1" dirty="0">
              <a:solidFill>
                <a:srgbClr val="FF0000"/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- </a:t>
            </a:r>
            <a:r>
              <a:rPr lang="en-US" altLang="en-US" b="1" dirty="0" err="1">
                <a:solidFill>
                  <a:srgbClr val="FF0000"/>
                </a:solidFill>
              </a:rPr>
              <a:t>Những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quả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và</a:t>
            </a:r>
            <a:r>
              <a:rPr lang="en-US" altLang="en-US" b="1" dirty="0">
                <a:solidFill>
                  <a:srgbClr val="FF0000"/>
                </a:solidFill>
              </a:rPr>
              <a:t>  </a:t>
            </a:r>
            <a:r>
              <a:rPr lang="en-US" altLang="en-US" b="1" dirty="0" err="1">
                <a:solidFill>
                  <a:srgbClr val="FF0000"/>
                </a:solidFill>
              </a:rPr>
              <a:t>hạt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tự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phát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tán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có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đặc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điểm</a:t>
            </a:r>
            <a:r>
              <a:rPr lang="en-US" altLang="en-US" dirty="0">
                <a:solidFill>
                  <a:srgbClr val="FF0000"/>
                </a:solidFill>
              </a:rPr>
              <a:t> : </a:t>
            </a:r>
            <a:r>
              <a:rPr lang="en-US" altLang="en-US" dirty="0" err="1">
                <a:solidFill>
                  <a:srgbClr val="FF0000"/>
                </a:solidFill>
              </a:rPr>
              <a:t>Vỏ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quả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có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khả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năng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tự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tách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hoặc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mở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ra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để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hạt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tung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ra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ngoài</a:t>
            </a:r>
            <a:r>
              <a:rPr lang="en-US" alt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764733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="" xmlns:a16="http://schemas.microsoft.com/office/drawing/2014/main" id="{CD52A83B-DA68-4CB9-8D40-3B56E8FB4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91916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3">
            <a:extLst>
              <a:ext uri="{FF2B5EF4-FFF2-40B4-BE49-F238E27FC236}">
                <a16:creationId xmlns="" xmlns:a16="http://schemas.microsoft.com/office/drawing/2014/main" id="{03034A37-B2AE-47DA-8376-324DB09F12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>
                <a:solidFill>
                  <a:srgbClr val="00FFFF"/>
                </a:solidFill>
              </a:rPr>
              <a:t>Câu 4</a:t>
            </a:r>
            <a:r>
              <a:rPr lang="en-US" altLang="en-US">
                <a:solidFill>
                  <a:srgbClr val="FFCC00"/>
                </a:solidFill>
              </a:rPr>
              <a:t>. Ô CHỮ GỒM 4 CHỮ CÁI</a:t>
            </a:r>
          </a:p>
        </p:txBody>
      </p:sp>
      <p:sp>
        <p:nvSpPr>
          <p:cNvPr id="40964" name="Rectangle 4">
            <a:extLst>
              <a:ext uri="{FF2B5EF4-FFF2-40B4-BE49-F238E27FC236}">
                <a16:creationId xmlns="" xmlns:a16="http://schemas.microsoft.com/office/drawing/2014/main" id="{7BEE6D33-142C-4720-948D-0C9F2A6C74A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22363" y="2740025"/>
            <a:ext cx="6918325" cy="340995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</a:rPr>
              <a:t> </a:t>
            </a:r>
            <a:r>
              <a:rPr lang="en-US" altLang="en-US" sz="4000">
                <a:solidFill>
                  <a:srgbClr val="FFFF66"/>
                </a:solidFill>
                <a:latin typeface="Times New Roman" panose="02020603050405020304" pitchFamily="18" charset="0"/>
              </a:rPr>
              <a:t>Hoa có đủ nhị và ...... gọi là hoa lưỡng tính.</a:t>
            </a:r>
          </a:p>
        </p:txBody>
      </p:sp>
      <p:pic>
        <p:nvPicPr>
          <p:cNvPr id="40965" name="Picture 5" descr="Star-05-june">
            <a:hlinkClick r:id="rId6" action="ppaction://hlinksldjump"/>
            <a:extLst>
              <a:ext uri="{FF2B5EF4-FFF2-40B4-BE49-F238E27FC236}">
                <a16:creationId xmlns="" xmlns:a16="http://schemas.microsoft.com/office/drawing/2014/main" id="{8C0964FC-A1F6-4C72-B629-002D953870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8763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6" name="Rectangle 6">
            <a:extLst>
              <a:ext uri="{FF2B5EF4-FFF2-40B4-BE49-F238E27FC236}">
                <a16:creationId xmlns="" xmlns:a16="http://schemas.microsoft.com/office/drawing/2014/main" id="{1ACC8FBC-EFCD-427E-97A8-7F1F7790A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2514600"/>
            <a:ext cx="7618413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67" name="Group 7">
            <a:extLst>
              <a:ext uri="{FF2B5EF4-FFF2-40B4-BE49-F238E27FC236}">
                <a16:creationId xmlns="" xmlns:a16="http://schemas.microsoft.com/office/drawing/2014/main" id="{4535F823-B746-4C6A-A843-714A515F9337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795588" y="1471613"/>
          <a:ext cx="2571750" cy="585788"/>
        </p:xfrm>
        <a:graphic>
          <a:graphicData uri="http://schemas.openxmlformats.org/drawingml/2006/table">
            <a:tbl>
              <a:tblPr/>
              <a:tblGrid>
                <a:gridCol w="642937">
                  <a:extLst>
                    <a:ext uri="{9D8B030D-6E8A-4147-A177-3AD203B41FA5}">
                      <a16:colId xmlns="" xmlns:a16="http://schemas.microsoft.com/office/drawing/2014/main" val="1283374684"/>
                    </a:ext>
                  </a:extLst>
                </a:gridCol>
                <a:gridCol w="642938">
                  <a:extLst>
                    <a:ext uri="{9D8B030D-6E8A-4147-A177-3AD203B41FA5}">
                      <a16:colId xmlns="" xmlns:a16="http://schemas.microsoft.com/office/drawing/2014/main" val="1382736853"/>
                    </a:ext>
                  </a:extLst>
                </a:gridCol>
                <a:gridCol w="642937">
                  <a:extLst>
                    <a:ext uri="{9D8B030D-6E8A-4147-A177-3AD203B41FA5}">
                      <a16:colId xmlns="" xmlns:a16="http://schemas.microsoft.com/office/drawing/2014/main" val="3476859618"/>
                    </a:ext>
                  </a:extLst>
                </a:gridCol>
                <a:gridCol w="642938">
                  <a:extLst>
                    <a:ext uri="{9D8B030D-6E8A-4147-A177-3AD203B41FA5}">
                      <a16:colId xmlns="" xmlns:a16="http://schemas.microsoft.com/office/drawing/2014/main" val="3296410314"/>
                    </a:ext>
                  </a:extLst>
                </a:gridCol>
              </a:tblGrid>
              <a:tr h="585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60301976"/>
                  </a:ext>
                </a:extLst>
              </a:tr>
            </a:tbl>
          </a:graphicData>
        </a:graphic>
      </p:graphicFrame>
      <p:graphicFrame>
        <p:nvGraphicFramePr>
          <p:cNvPr id="40979" name="Object 19">
            <a:extLst>
              <a:ext uri="{FF2B5EF4-FFF2-40B4-BE49-F238E27FC236}">
                <a16:creationId xmlns="" xmlns:a16="http://schemas.microsoft.com/office/drawing/2014/main" id="{4195B867-F4E4-4F3C-8BEF-1740338F30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4194175"/>
          <a:ext cx="1903413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9" name="Clip" r:id="rId8" imgW="3063600" imgH="3147480" progId="MS_ClipArt_Gallery.2">
                  <p:embed/>
                </p:oleObj>
              </mc:Choice>
              <mc:Fallback>
                <p:oleObj name="Clip" r:id="rId8" imgW="3063600" imgH="3147480" progId="MS_ClipArt_Gallery.2">
                  <p:embed/>
                  <p:pic>
                    <p:nvPicPr>
                      <p:cNvPr id="40979" name="Object 19">
                        <a:extLst>
                          <a:ext uri="{FF2B5EF4-FFF2-40B4-BE49-F238E27FC236}">
                            <a16:creationId xmlns="" xmlns:a16="http://schemas.microsoft.com/office/drawing/2014/main" id="{4195B867-F4E4-4F3C-8BEF-1740338F30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194175"/>
                        <a:ext cx="1903413" cy="195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0" name="Oval 20">
            <a:extLst>
              <a:ext uri="{FF2B5EF4-FFF2-40B4-BE49-F238E27FC236}">
                <a16:creationId xmlns="" xmlns:a16="http://schemas.microsoft.com/office/drawing/2014/main" id="{C1E22444-DAB4-4C6D-A7D5-D4D8DB0FA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40981" name="Oval 21">
            <a:extLst>
              <a:ext uri="{FF2B5EF4-FFF2-40B4-BE49-F238E27FC236}">
                <a16:creationId xmlns="" xmlns:a16="http://schemas.microsoft.com/office/drawing/2014/main" id="{FBFCFEBB-07E9-42EE-ADDA-F95FE00A1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29</a:t>
            </a:r>
          </a:p>
        </p:txBody>
      </p:sp>
      <p:sp>
        <p:nvSpPr>
          <p:cNvPr id="40982" name="Oval 22">
            <a:extLst>
              <a:ext uri="{FF2B5EF4-FFF2-40B4-BE49-F238E27FC236}">
                <a16:creationId xmlns="" xmlns:a16="http://schemas.microsoft.com/office/drawing/2014/main" id="{E4E71FBC-716B-43BB-A7F5-C89E0ACD3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28</a:t>
            </a:r>
          </a:p>
        </p:txBody>
      </p:sp>
      <p:sp>
        <p:nvSpPr>
          <p:cNvPr id="40983" name="Oval 23">
            <a:extLst>
              <a:ext uri="{FF2B5EF4-FFF2-40B4-BE49-F238E27FC236}">
                <a16:creationId xmlns="" xmlns:a16="http://schemas.microsoft.com/office/drawing/2014/main" id="{56A25213-06C8-4808-A673-3B5F99184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27</a:t>
            </a:r>
          </a:p>
        </p:txBody>
      </p:sp>
      <p:sp>
        <p:nvSpPr>
          <p:cNvPr id="40984" name="Oval 24">
            <a:extLst>
              <a:ext uri="{FF2B5EF4-FFF2-40B4-BE49-F238E27FC236}">
                <a16:creationId xmlns="" xmlns:a16="http://schemas.microsoft.com/office/drawing/2014/main" id="{72397969-4557-46EE-91B4-A3604830D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26</a:t>
            </a:r>
          </a:p>
        </p:txBody>
      </p:sp>
      <p:sp>
        <p:nvSpPr>
          <p:cNvPr id="40985" name="Oval 25">
            <a:extLst>
              <a:ext uri="{FF2B5EF4-FFF2-40B4-BE49-F238E27FC236}">
                <a16:creationId xmlns="" xmlns:a16="http://schemas.microsoft.com/office/drawing/2014/main" id="{6796BEF0-ED0C-4EAA-A242-4C08115E9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40986" name="Oval 26">
            <a:extLst>
              <a:ext uri="{FF2B5EF4-FFF2-40B4-BE49-F238E27FC236}">
                <a16:creationId xmlns="" xmlns:a16="http://schemas.microsoft.com/office/drawing/2014/main" id="{BBF2E00C-1D85-4603-8BC8-ECE65C2F8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40987" name="Oval 27">
            <a:extLst>
              <a:ext uri="{FF2B5EF4-FFF2-40B4-BE49-F238E27FC236}">
                <a16:creationId xmlns="" xmlns:a16="http://schemas.microsoft.com/office/drawing/2014/main" id="{FD7FFF4D-D382-4D16-87A9-AACC76CDB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40988" name="Oval 28">
            <a:extLst>
              <a:ext uri="{FF2B5EF4-FFF2-40B4-BE49-F238E27FC236}">
                <a16:creationId xmlns="" xmlns:a16="http://schemas.microsoft.com/office/drawing/2014/main" id="{965D3FAF-5CB6-4B7E-B61F-05157AEF3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22</a:t>
            </a:r>
          </a:p>
        </p:txBody>
      </p:sp>
      <p:sp>
        <p:nvSpPr>
          <p:cNvPr id="40989" name="Oval 29">
            <a:extLst>
              <a:ext uri="{FF2B5EF4-FFF2-40B4-BE49-F238E27FC236}">
                <a16:creationId xmlns="" xmlns:a16="http://schemas.microsoft.com/office/drawing/2014/main" id="{7CEDAAF7-6D04-4E28-9C4C-CDCBEAE5B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40990" name="Oval 30">
            <a:extLst>
              <a:ext uri="{FF2B5EF4-FFF2-40B4-BE49-F238E27FC236}">
                <a16:creationId xmlns="" xmlns:a16="http://schemas.microsoft.com/office/drawing/2014/main" id="{368E6B87-2B98-4D01-9836-0EB09B264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40991" name="Oval 31">
            <a:extLst>
              <a:ext uri="{FF2B5EF4-FFF2-40B4-BE49-F238E27FC236}">
                <a16:creationId xmlns="" xmlns:a16="http://schemas.microsoft.com/office/drawing/2014/main" id="{BF3AA313-F670-4FCF-B3D7-CACF7B3D8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40992" name="Oval 32">
            <a:extLst>
              <a:ext uri="{FF2B5EF4-FFF2-40B4-BE49-F238E27FC236}">
                <a16:creationId xmlns="" xmlns:a16="http://schemas.microsoft.com/office/drawing/2014/main" id="{E2A991A9-C50E-42B8-9735-B2A16F3D2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40993" name="Oval 33">
            <a:extLst>
              <a:ext uri="{FF2B5EF4-FFF2-40B4-BE49-F238E27FC236}">
                <a16:creationId xmlns="" xmlns:a16="http://schemas.microsoft.com/office/drawing/2014/main" id="{2D7855CF-7F27-4E19-B907-9220CE370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40994" name="Oval 34">
            <a:extLst>
              <a:ext uri="{FF2B5EF4-FFF2-40B4-BE49-F238E27FC236}">
                <a16:creationId xmlns="" xmlns:a16="http://schemas.microsoft.com/office/drawing/2014/main" id="{98C56A93-F0AC-4A1E-B2C0-B1D836909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40995" name="Oval 35">
            <a:extLst>
              <a:ext uri="{FF2B5EF4-FFF2-40B4-BE49-F238E27FC236}">
                <a16:creationId xmlns="" xmlns:a16="http://schemas.microsoft.com/office/drawing/2014/main" id="{46C952CB-C95C-44A5-B5AF-DA14A73C3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40996" name="Oval 36">
            <a:extLst>
              <a:ext uri="{FF2B5EF4-FFF2-40B4-BE49-F238E27FC236}">
                <a16:creationId xmlns="" xmlns:a16="http://schemas.microsoft.com/office/drawing/2014/main" id="{0B709E2F-A3E2-44B8-9BBB-EDD1EF603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40997" name="Oval 37">
            <a:extLst>
              <a:ext uri="{FF2B5EF4-FFF2-40B4-BE49-F238E27FC236}">
                <a16:creationId xmlns="" xmlns:a16="http://schemas.microsoft.com/office/drawing/2014/main" id="{2F0BCBB7-ACED-402D-9474-26C70771A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40998" name="Oval 38">
            <a:extLst>
              <a:ext uri="{FF2B5EF4-FFF2-40B4-BE49-F238E27FC236}">
                <a16:creationId xmlns="" xmlns:a16="http://schemas.microsoft.com/office/drawing/2014/main" id="{D3B7179A-6B4A-4A31-98B4-E9F31B493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40999" name="Oval 39">
            <a:extLst>
              <a:ext uri="{FF2B5EF4-FFF2-40B4-BE49-F238E27FC236}">
                <a16:creationId xmlns="" xmlns:a16="http://schemas.microsoft.com/office/drawing/2014/main" id="{A6AC0BA3-C9B9-48CD-844B-61AF4786D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41000" name="Oval 40">
            <a:extLst>
              <a:ext uri="{FF2B5EF4-FFF2-40B4-BE49-F238E27FC236}">
                <a16:creationId xmlns="" xmlns:a16="http://schemas.microsoft.com/office/drawing/2014/main" id="{4B26B02F-D52F-4C6A-BE79-C1C6DED3A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41001" name="Oval 41">
            <a:extLst>
              <a:ext uri="{FF2B5EF4-FFF2-40B4-BE49-F238E27FC236}">
                <a16:creationId xmlns="" xmlns:a16="http://schemas.microsoft.com/office/drawing/2014/main" id="{E80A58BA-EFAB-4681-99C8-43236045C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41002" name="Oval 42">
            <a:extLst>
              <a:ext uri="{FF2B5EF4-FFF2-40B4-BE49-F238E27FC236}">
                <a16:creationId xmlns="" xmlns:a16="http://schemas.microsoft.com/office/drawing/2014/main" id="{646B58FB-243C-4209-A6B6-8B3ED936D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41003" name="Oval 43">
            <a:extLst>
              <a:ext uri="{FF2B5EF4-FFF2-40B4-BE49-F238E27FC236}">
                <a16:creationId xmlns="" xmlns:a16="http://schemas.microsoft.com/office/drawing/2014/main" id="{327B70B9-95F7-4C05-A7B7-EE4CB5239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41004" name="Oval 44">
            <a:extLst>
              <a:ext uri="{FF2B5EF4-FFF2-40B4-BE49-F238E27FC236}">
                <a16:creationId xmlns="" xmlns:a16="http://schemas.microsoft.com/office/drawing/2014/main" id="{7C8DE757-1063-45B2-B868-F259469CE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41005" name="Oval 45">
            <a:extLst>
              <a:ext uri="{FF2B5EF4-FFF2-40B4-BE49-F238E27FC236}">
                <a16:creationId xmlns="" xmlns:a16="http://schemas.microsoft.com/office/drawing/2014/main" id="{4AD2CCB8-96B8-41DE-828D-350357786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1006" name="Oval 46">
            <a:extLst>
              <a:ext uri="{FF2B5EF4-FFF2-40B4-BE49-F238E27FC236}">
                <a16:creationId xmlns="" xmlns:a16="http://schemas.microsoft.com/office/drawing/2014/main" id="{5B940D8D-1A3C-452C-B6EE-E3BEBAD9D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1007" name="Oval 47">
            <a:extLst>
              <a:ext uri="{FF2B5EF4-FFF2-40B4-BE49-F238E27FC236}">
                <a16:creationId xmlns="" xmlns:a16="http://schemas.microsoft.com/office/drawing/2014/main" id="{48862130-732A-4E48-98EC-3550258E3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1008" name="Oval 48">
            <a:extLst>
              <a:ext uri="{FF2B5EF4-FFF2-40B4-BE49-F238E27FC236}">
                <a16:creationId xmlns="" xmlns:a16="http://schemas.microsoft.com/office/drawing/2014/main" id="{AA0A381D-E95E-43A4-B879-3D92F95B2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1009" name="Oval 49">
            <a:extLst>
              <a:ext uri="{FF2B5EF4-FFF2-40B4-BE49-F238E27FC236}">
                <a16:creationId xmlns="" xmlns:a16="http://schemas.microsoft.com/office/drawing/2014/main" id="{57BF52A0-199E-4C6E-9CBF-CED388070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1010" name="Oval 50">
            <a:extLst>
              <a:ext uri="{FF2B5EF4-FFF2-40B4-BE49-F238E27FC236}">
                <a16:creationId xmlns="" xmlns:a16="http://schemas.microsoft.com/office/drawing/2014/main" id="{78C61F31-644B-40F4-A446-559133C47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1011" name="Rectangle 51">
            <a:extLst>
              <a:ext uri="{FF2B5EF4-FFF2-40B4-BE49-F238E27FC236}">
                <a16:creationId xmlns="" xmlns:a16="http://schemas.microsoft.com/office/drawing/2014/main" id="{6537CFF7-58DE-40F5-A622-156C21836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371600"/>
            <a:ext cx="51117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</a:rPr>
              <a:t> </a:t>
            </a:r>
            <a:r>
              <a:rPr lang="en-US" altLang="en-US" sz="4000">
                <a:solidFill>
                  <a:srgbClr val="FFFF66"/>
                </a:solidFill>
                <a:latin typeface="Times New Roman" panose="02020603050405020304" pitchFamily="18" charset="0"/>
              </a:rPr>
              <a:t>N  H  Ụ  Y</a:t>
            </a:r>
          </a:p>
        </p:txBody>
      </p:sp>
    </p:spTree>
    <p:extLst>
      <p:ext uri="{BB962C8B-B14F-4D97-AF65-F5344CB8AC3E}">
        <p14:creationId xmlns:p14="http://schemas.microsoft.com/office/powerpoint/2010/main" val="594705589"/>
      </p:ext>
    </p:extLst>
  </p:cSld>
  <p:clrMapOvr>
    <a:masterClrMapping/>
  </p:clrMapOvr>
  <p:transition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25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75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25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675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0964" grpId="0" build="p"/>
      <p:bldP spid="41001" grpId="0" animBg="1" autoUpdateAnimBg="0"/>
      <p:bldP spid="41002" grpId="0" animBg="1" autoUpdateAnimBg="0"/>
      <p:bldP spid="41003" grpId="0" animBg="1" autoUpdateAnimBg="0"/>
      <p:bldP spid="41004" grpId="0" animBg="1" autoUpdateAnimBg="0"/>
      <p:bldP spid="41005" grpId="0" animBg="1" autoUpdateAnimBg="0"/>
      <p:bldP spid="41006" grpId="0" animBg="1" autoUpdateAnimBg="0"/>
      <p:bldP spid="41007" grpId="0" animBg="1" autoUpdateAnimBg="0"/>
      <p:bldP spid="41008" grpId="0" animBg="1" autoUpdateAnimBg="0"/>
      <p:bldP spid="41009" grpId="0" animBg="1" autoUpdateAnimBg="0"/>
      <p:bldP spid="41010" grpId="0" animBg="1" autoUpdateAnimBg="0"/>
      <p:bldP spid="4101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="" xmlns:a16="http://schemas.microsoft.com/office/drawing/2014/main" id="{206E082C-AB9B-4678-970E-885A8DBE2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91916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>
            <a:extLst>
              <a:ext uri="{FF2B5EF4-FFF2-40B4-BE49-F238E27FC236}">
                <a16:creationId xmlns="" xmlns:a16="http://schemas.microsoft.com/office/drawing/2014/main" id="{B861218A-90DF-4947-8A15-350680A34C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>
                <a:solidFill>
                  <a:srgbClr val="00FFFF"/>
                </a:solidFill>
              </a:rPr>
              <a:t>Câu 5</a:t>
            </a:r>
            <a:r>
              <a:rPr lang="en-US" altLang="en-US">
                <a:solidFill>
                  <a:srgbClr val="FFCC00"/>
                </a:solidFill>
              </a:rPr>
              <a:t>. Ô CHỮ GỒM 6 CHỮ CÁI</a:t>
            </a:r>
          </a:p>
        </p:txBody>
      </p:sp>
      <p:sp>
        <p:nvSpPr>
          <p:cNvPr id="41988" name="Rectangle 4">
            <a:extLst>
              <a:ext uri="{FF2B5EF4-FFF2-40B4-BE49-F238E27FC236}">
                <a16:creationId xmlns="" xmlns:a16="http://schemas.microsoft.com/office/drawing/2014/main" id="{7D27A55B-FCD2-4DB1-BFCC-3660831268D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743200"/>
            <a:ext cx="8077200" cy="3436938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</a:rPr>
              <a:t>Tên của một loại quả có cánh, phát tán nhờ gió?</a:t>
            </a:r>
          </a:p>
        </p:txBody>
      </p:sp>
      <p:pic>
        <p:nvPicPr>
          <p:cNvPr id="41989" name="Picture 5" descr="Star-05-june">
            <a:hlinkClick r:id="rId6" action="ppaction://hlinksldjump"/>
            <a:extLst>
              <a:ext uri="{FF2B5EF4-FFF2-40B4-BE49-F238E27FC236}">
                <a16:creationId xmlns="" xmlns:a16="http://schemas.microsoft.com/office/drawing/2014/main" id="{F41CD106-1670-4FB4-89F0-3D19D4EC8A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8763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0" name="Rectangle 6">
            <a:extLst>
              <a:ext uri="{FF2B5EF4-FFF2-40B4-BE49-F238E27FC236}">
                <a16:creationId xmlns="" xmlns:a16="http://schemas.microsoft.com/office/drawing/2014/main" id="{483252AA-1558-4498-8579-047BC2F34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590800"/>
            <a:ext cx="80010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1991" name="Group 7">
            <a:extLst>
              <a:ext uri="{FF2B5EF4-FFF2-40B4-BE49-F238E27FC236}">
                <a16:creationId xmlns="" xmlns:a16="http://schemas.microsoft.com/office/drawing/2014/main" id="{0749728D-DF11-46D1-862F-39F4A9F2A85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441575" y="1444625"/>
          <a:ext cx="4467225" cy="765175"/>
        </p:xfrm>
        <a:graphic>
          <a:graphicData uri="http://schemas.openxmlformats.org/drawingml/2006/table">
            <a:tbl>
              <a:tblPr/>
              <a:tblGrid>
                <a:gridCol w="744538">
                  <a:extLst>
                    <a:ext uri="{9D8B030D-6E8A-4147-A177-3AD203B41FA5}">
                      <a16:colId xmlns="" xmlns:a16="http://schemas.microsoft.com/office/drawing/2014/main" val="4093445732"/>
                    </a:ext>
                  </a:extLst>
                </a:gridCol>
                <a:gridCol w="744537">
                  <a:extLst>
                    <a:ext uri="{9D8B030D-6E8A-4147-A177-3AD203B41FA5}">
                      <a16:colId xmlns="" xmlns:a16="http://schemas.microsoft.com/office/drawing/2014/main" val="2956635851"/>
                    </a:ext>
                  </a:extLst>
                </a:gridCol>
                <a:gridCol w="744538">
                  <a:extLst>
                    <a:ext uri="{9D8B030D-6E8A-4147-A177-3AD203B41FA5}">
                      <a16:colId xmlns="" xmlns:a16="http://schemas.microsoft.com/office/drawing/2014/main" val="1200624570"/>
                    </a:ext>
                  </a:extLst>
                </a:gridCol>
                <a:gridCol w="744537">
                  <a:extLst>
                    <a:ext uri="{9D8B030D-6E8A-4147-A177-3AD203B41FA5}">
                      <a16:colId xmlns="" xmlns:a16="http://schemas.microsoft.com/office/drawing/2014/main" val="627073076"/>
                    </a:ext>
                  </a:extLst>
                </a:gridCol>
                <a:gridCol w="744538">
                  <a:extLst>
                    <a:ext uri="{9D8B030D-6E8A-4147-A177-3AD203B41FA5}">
                      <a16:colId xmlns="" xmlns:a16="http://schemas.microsoft.com/office/drawing/2014/main" val="2980827261"/>
                    </a:ext>
                  </a:extLst>
                </a:gridCol>
                <a:gridCol w="744537">
                  <a:extLst>
                    <a:ext uri="{9D8B030D-6E8A-4147-A177-3AD203B41FA5}">
                      <a16:colId xmlns="" xmlns:a16="http://schemas.microsoft.com/office/drawing/2014/main" val="989401715"/>
                    </a:ext>
                  </a:extLst>
                </a:gridCol>
              </a:tblGrid>
              <a:tr h="765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09937941"/>
                  </a:ext>
                </a:extLst>
              </a:tr>
            </a:tbl>
          </a:graphicData>
        </a:graphic>
      </p:graphicFrame>
      <p:graphicFrame>
        <p:nvGraphicFramePr>
          <p:cNvPr id="42007" name="Object 23">
            <a:extLst>
              <a:ext uri="{FF2B5EF4-FFF2-40B4-BE49-F238E27FC236}">
                <a16:creationId xmlns="" xmlns:a16="http://schemas.microsoft.com/office/drawing/2014/main" id="{1BC04F95-6928-441B-A68B-BAF5F97AFD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4194175"/>
          <a:ext cx="1903413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3" name="Clip" r:id="rId8" imgW="3063600" imgH="3147480" progId="MS_ClipArt_Gallery.2">
                  <p:embed/>
                </p:oleObj>
              </mc:Choice>
              <mc:Fallback>
                <p:oleObj name="Clip" r:id="rId8" imgW="3063600" imgH="3147480" progId="MS_ClipArt_Gallery.2">
                  <p:embed/>
                  <p:pic>
                    <p:nvPicPr>
                      <p:cNvPr id="42007" name="Object 23">
                        <a:extLst>
                          <a:ext uri="{FF2B5EF4-FFF2-40B4-BE49-F238E27FC236}">
                            <a16:creationId xmlns="" xmlns:a16="http://schemas.microsoft.com/office/drawing/2014/main" id="{1BC04F95-6928-441B-A68B-BAF5F97AFD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194175"/>
                        <a:ext cx="1903413" cy="195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8" name="Oval 24">
            <a:extLst>
              <a:ext uri="{FF2B5EF4-FFF2-40B4-BE49-F238E27FC236}">
                <a16:creationId xmlns="" xmlns:a16="http://schemas.microsoft.com/office/drawing/2014/main" id="{FFE14CC1-63CB-493B-A194-03C393109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42009" name="Oval 25">
            <a:extLst>
              <a:ext uri="{FF2B5EF4-FFF2-40B4-BE49-F238E27FC236}">
                <a16:creationId xmlns="" xmlns:a16="http://schemas.microsoft.com/office/drawing/2014/main" id="{49543FA6-9F87-47DE-BB48-2BAF5D3DF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29</a:t>
            </a:r>
          </a:p>
        </p:txBody>
      </p:sp>
      <p:sp>
        <p:nvSpPr>
          <p:cNvPr id="42010" name="Oval 26">
            <a:extLst>
              <a:ext uri="{FF2B5EF4-FFF2-40B4-BE49-F238E27FC236}">
                <a16:creationId xmlns="" xmlns:a16="http://schemas.microsoft.com/office/drawing/2014/main" id="{8B3DA481-57CF-4062-AF7A-D3DCEE61E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28</a:t>
            </a:r>
          </a:p>
        </p:txBody>
      </p:sp>
      <p:sp>
        <p:nvSpPr>
          <p:cNvPr id="42011" name="Oval 27">
            <a:extLst>
              <a:ext uri="{FF2B5EF4-FFF2-40B4-BE49-F238E27FC236}">
                <a16:creationId xmlns="" xmlns:a16="http://schemas.microsoft.com/office/drawing/2014/main" id="{E55771DB-B82A-4909-925E-FC2AA8F12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27</a:t>
            </a:r>
          </a:p>
        </p:txBody>
      </p:sp>
      <p:sp>
        <p:nvSpPr>
          <p:cNvPr id="42012" name="Oval 28">
            <a:extLst>
              <a:ext uri="{FF2B5EF4-FFF2-40B4-BE49-F238E27FC236}">
                <a16:creationId xmlns="" xmlns:a16="http://schemas.microsoft.com/office/drawing/2014/main" id="{3633D361-35B4-4001-937F-51B292DA9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26</a:t>
            </a:r>
          </a:p>
        </p:txBody>
      </p:sp>
      <p:sp>
        <p:nvSpPr>
          <p:cNvPr id="42013" name="Oval 29">
            <a:extLst>
              <a:ext uri="{FF2B5EF4-FFF2-40B4-BE49-F238E27FC236}">
                <a16:creationId xmlns="" xmlns:a16="http://schemas.microsoft.com/office/drawing/2014/main" id="{F433F10F-AD71-4FB4-9AD2-88D158CF9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42014" name="Oval 30">
            <a:extLst>
              <a:ext uri="{FF2B5EF4-FFF2-40B4-BE49-F238E27FC236}">
                <a16:creationId xmlns="" xmlns:a16="http://schemas.microsoft.com/office/drawing/2014/main" id="{390C8412-D92E-48BD-99AF-55A8BF72C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42015" name="Oval 31">
            <a:extLst>
              <a:ext uri="{FF2B5EF4-FFF2-40B4-BE49-F238E27FC236}">
                <a16:creationId xmlns="" xmlns:a16="http://schemas.microsoft.com/office/drawing/2014/main" id="{A250AA4F-22D6-4FC4-AD5F-2A3E01F0B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42016" name="Oval 32">
            <a:extLst>
              <a:ext uri="{FF2B5EF4-FFF2-40B4-BE49-F238E27FC236}">
                <a16:creationId xmlns="" xmlns:a16="http://schemas.microsoft.com/office/drawing/2014/main" id="{7DCE6E45-3E8B-4803-897E-C6E7C3470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22</a:t>
            </a:r>
          </a:p>
        </p:txBody>
      </p:sp>
      <p:sp>
        <p:nvSpPr>
          <p:cNvPr id="42017" name="Oval 33">
            <a:extLst>
              <a:ext uri="{FF2B5EF4-FFF2-40B4-BE49-F238E27FC236}">
                <a16:creationId xmlns="" xmlns:a16="http://schemas.microsoft.com/office/drawing/2014/main" id="{02F6ED5B-D0EE-4DF3-BA88-C821073B3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42018" name="Oval 34">
            <a:extLst>
              <a:ext uri="{FF2B5EF4-FFF2-40B4-BE49-F238E27FC236}">
                <a16:creationId xmlns="" xmlns:a16="http://schemas.microsoft.com/office/drawing/2014/main" id="{B2C7438E-E364-4A64-BCDD-62E0CFE64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42019" name="Oval 35">
            <a:extLst>
              <a:ext uri="{FF2B5EF4-FFF2-40B4-BE49-F238E27FC236}">
                <a16:creationId xmlns="" xmlns:a16="http://schemas.microsoft.com/office/drawing/2014/main" id="{F7A55520-CCD0-4603-94C6-B0CDC9868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42020" name="Oval 36">
            <a:extLst>
              <a:ext uri="{FF2B5EF4-FFF2-40B4-BE49-F238E27FC236}">
                <a16:creationId xmlns="" xmlns:a16="http://schemas.microsoft.com/office/drawing/2014/main" id="{DFCA54B4-2A9A-4682-A117-057BC27C5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42021" name="Oval 37">
            <a:extLst>
              <a:ext uri="{FF2B5EF4-FFF2-40B4-BE49-F238E27FC236}">
                <a16:creationId xmlns="" xmlns:a16="http://schemas.microsoft.com/office/drawing/2014/main" id="{F9BE7EC5-C4CB-442D-9647-992254FFE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42022" name="Oval 38">
            <a:extLst>
              <a:ext uri="{FF2B5EF4-FFF2-40B4-BE49-F238E27FC236}">
                <a16:creationId xmlns="" xmlns:a16="http://schemas.microsoft.com/office/drawing/2014/main" id="{70FFCFB6-B4B8-4025-8892-2845B9B41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42023" name="Oval 39">
            <a:extLst>
              <a:ext uri="{FF2B5EF4-FFF2-40B4-BE49-F238E27FC236}">
                <a16:creationId xmlns="" xmlns:a16="http://schemas.microsoft.com/office/drawing/2014/main" id="{7FA06C85-8B95-4D8D-BEBC-94FF48124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42024" name="Oval 40">
            <a:extLst>
              <a:ext uri="{FF2B5EF4-FFF2-40B4-BE49-F238E27FC236}">
                <a16:creationId xmlns="" xmlns:a16="http://schemas.microsoft.com/office/drawing/2014/main" id="{FE5754A1-0649-4E0C-A279-EE4F0322E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42025" name="Oval 41">
            <a:extLst>
              <a:ext uri="{FF2B5EF4-FFF2-40B4-BE49-F238E27FC236}">
                <a16:creationId xmlns="" xmlns:a16="http://schemas.microsoft.com/office/drawing/2014/main" id="{4F746551-D11C-4D64-AEF7-4785CB00F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42026" name="Oval 42">
            <a:extLst>
              <a:ext uri="{FF2B5EF4-FFF2-40B4-BE49-F238E27FC236}">
                <a16:creationId xmlns="" xmlns:a16="http://schemas.microsoft.com/office/drawing/2014/main" id="{490BA717-7DFF-4AD3-8B53-AFCC07DB3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42027" name="Oval 43">
            <a:extLst>
              <a:ext uri="{FF2B5EF4-FFF2-40B4-BE49-F238E27FC236}">
                <a16:creationId xmlns="" xmlns:a16="http://schemas.microsoft.com/office/drawing/2014/main" id="{4C8A2D2E-7592-4455-85FF-683662DBC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42028" name="Oval 44">
            <a:extLst>
              <a:ext uri="{FF2B5EF4-FFF2-40B4-BE49-F238E27FC236}">
                <a16:creationId xmlns="" xmlns:a16="http://schemas.microsoft.com/office/drawing/2014/main" id="{AEAD7313-AFE4-494B-93A3-080AD0D0A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42029" name="Oval 45">
            <a:extLst>
              <a:ext uri="{FF2B5EF4-FFF2-40B4-BE49-F238E27FC236}">
                <a16:creationId xmlns="" xmlns:a16="http://schemas.microsoft.com/office/drawing/2014/main" id="{74604C49-B12E-4CDF-B892-A01D39720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42030" name="Oval 46">
            <a:extLst>
              <a:ext uri="{FF2B5EF4-FFF2-40B4-BE49-F238E27FC236}">
                <a16:creationId xmlns="" xmlns:a16="http://schemas.microsoft.com/office/drawing/2014/main" id="{0E5D2348-E479-4AD6-AFC6-5AE4DB538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42031" name="Oval 47">
            <a:extLst>
              <a:ext uri="{FF2B5EF4-FFF2-40B4-BE49-F238E27FC236}">
                <a16:creationId xmlns="" xmlns:a16="http://schemas.microsoft.com/office/drawing/2014/main" id="{CD5897C9-1C7D-4076-A528-7DBFBFA00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42032" name="Oval 48">
            <a:extLst>
              <a:ext uri="{FF2B5EF4-FFF2-40B4-BE49-F238E27FC236}">
                <a16:creationId xmlns="" xmlns:a16="http://schemas.microsoft.com/office/drawing/2014/main" id="{8B7E39BF-9363-4E33-974E-62E070ACE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42033" name="Oval 49">
            <a:extLst>
              <a:ext uri="{FF2B5EF4-FFF2-40B4-BE49-F238E27FC236}">
                <a16:creationId xmlns="" xmlns:a16="http://schemas.microsoft.com/office/drawing/2014/main" id="{888D2C72-3640-4605-B6AF-715A8ABEE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2034" name="Oval 50">
            <a:extLst>
              <a:ext uri="{FF2B5EF4-FFF2-40B4-BE49-F238E27FC236}">
                <a16:creationId xmlns="" xmlns:a16="http://schemas.microsoft.com/office/drawing/2014/main" id="{4DE3DE30-4C89-47AB-A509-75557C788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2035" name="Oval 51">
            <a:extLst>
              <a:ext uri="{FF2B5EF4-FFF2-40B4-BE49-F238E27FC236}">
                <a16:creationId xmlns="" xmlns:a16="http://schemas.microsoft.com/office/drawing/2014/main" id="{562D1D00-D276-4738-AD27-6EB80E85F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2036" name="Oval 52">
            <a:extLst>
              <a:ext uri="{FF2B5EF4-FFF2-40B4-BE49-F238E27FC236}">
                <a16:creationId xmlns="" xmlns:a16="http://schemas.microsoft.com/office/drawing/2014/main" id="{DC5DC8CB-03CF-4B1D-96B3-FEFE3E1DB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2037" name="Oval 53">
            <a:extLst>
              <a:ext uri="{FF2B5EF4-FFF2-40B4-BE49-F238E27FC236}">
                <a16:creationId xmlns="" xmlns:a16="http://schemas.microsoft.com/office/drawing/2014/main" id="{8925ABEA-F372-4022-81DC-AFCBCF3A9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2038" name="Oval 54">
            <a:extLst>
              <a:ext uri="{FF2B5EF4-FFF2-40B4-BE49-F238E27FC236}">
                <a16:creationId xmlns="" xmlns:a16="http://schemas.microsoft.com/office/drawing/2014/main" id="{22A40A8F-6C0F-4E4B-A78A-6CF2C450E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7830507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88" grpId="0" build="p"/>
      <p:bldP spid="42029" grpId="0" animBg="1" autoUpdateAnimBg="0"/>
      <p:bldP spid="42030" grpId="0" animBg="1" autoUpdateAnimBg="0"/>
      <p:bldP spid="42031" grpId="0" animBg="1" autoUpdateAnimBg="0"/>
      <p:bldP spid="42032" grpId="0" animBg="1" autoUpdateAnimBg="0"/>
      <p:bldP spid="42033" grpId="0" animBg="1" autoUpdateAnimBg="0"/>
      <p:bldP spid="42034" grpId="0" animBg="1" autoUpdateAnimBg="0"/>
      <p:bldP spid="42035" grpId="0" animBg="1" autoUpdateAnimBg="0"/>
      <p:bldP spid="42036" grpId="0" animBg="1" autoUpdateAnimBg="0"/>
      <p:bldP spid="42037" grpId="0" animBg="1" autoUpdateAnimBg="0"/>
      <p:bldP spid="42038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="" xmlns:a16="http://schemas.microsoft.com/office/drawing/2014/main" id="{A0DA692D-C2CA-425A-A408-F5FCCD368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91916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">
            <a:extLst>
              <a:ext uri="{FF2B5EF4-FFF2-40B4-BE49-F238E27FC236}">
                <a16:creationId xmlns="" xmlns:a16="http://schemas.microsoft.com/office/drawing/2014/main" id="{85803BF7-FE5B-4E6B-9D96-591A9A8F92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>
                <a:solidFill>
                  <a:srgbClr val="00FFFF"/>
                </a:solidFill>
              </a:rPr>
              <a:t>Câu 6</a:t>
            </a:r>
            <a:r>
              <a:rPr lang="en-US" altLang="en-US">
                <a:solidFill>
                  <a:srgbClr val="00FFFF"/>
                </a:solidFill>
              </a:rPr>
              <a:t>.</a:t>
            </a:r>
            <a:r>
              <a:rPr lang="en-US" altLang="en-US">
                <a:solidFill>
                  <a:srgbClr val="FFCC00"/>
                </a:solidFill>
              </a:rPr>
              <a:t> Ô CHỮ GỒM 7 CHỮ CÁI</a:t>
            </a:r>
          </a:p>
        </p:txBody>
      </p:sp>
      <p:sp>
        <p:nvSpPr>
          <p:cNvPr id="43012" name="Rectangle 4">
            <a:extLst>
              <a:ext uri="{FF2B5EF4-FFF2-40B4-BE49-F238E27FC236}">
                <a16:creationId xmlns="" xmlns:a16="http://schemas.microsoft.com/office/drawing/2014/main" id="{3A09EABA-2CCC-4D31-A9DA-6551036D219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365375"/>
            <a:ext cx="8191500" cy="339725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Muốn cho hạt nảy mầm, ngoài chất lượng của hạt còn có đủ nước, không khí và .............. thích hợp.</a:t>
            </a:r>
          </a:p>
          <a:p>
            <a:pPr algn="ctr">
              <a:buFontTx/>
              <a:buNone/>
            </a:pPr>
            <a:endParaRPr lang="en-US" altLang="en-US" sz="3600">
              <a:latin typeface="Times New Roman" panose="02020603050405020304" pitchFamily="18" charset="0"/>
            </a:endParaRPr>
          </a:p>
        </p:txBody>
      </p:sp>
      <p:pic>
        <p:nvPicPr>
          <p:cNvPr id="43013" name="Picture 5" descr="Star-05-june">
            <a:hlinkClick r:id="rId6" action="ppaction://hlinksldjump"/>
            <a:extLst>
              <a:ext uri="{FF2B5EF4-FFF2-40B4-BE49-F238E27FC236}">
                <a16:creationId xmlns="" xmlns:a16="http://schemas.microsoft.com/office/drawing/2014/main" id="{A8B31C9C-3852-4C68-9CB6-0D96E3553D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9525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4" name="Rectangle 6">
            <a:extLst>
              <a:ext uri="{FF2B5EF4-FFF2-40B4-BE49-F238E27FC236}">
                <a16:creationId xmlns="" xmlns:a16="http://schemas.microsoft.com/office/drawing/2014/main" id="{6D2A3074-F558-44AB-8702-FBD6BFCBB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365375"/>
            <a:ext cx="8458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3015" name="Group 7">
            <a:extLst>
              <a:ext uri="{FF2B5EF4-FFF2-40B4-BE49-F238E27FC236}">
                <a16:creationId xmlns="" xmlns:a16="http://schemas.microsoft.com/office/drawing/2014/main" id="{E13A15C4-4BD2-4885-B3AE-0AFDF5FE0DD7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620963" y="1447800"/>
          <a:ext cx="3960812" cy="685800"/>
        </p:xfrm>
        <a:graphic>
          <a:graphicData uri="http://schemas.openxmlformats.org/drawingml/2006/table">
            <a:tbl>
              <a:tblPr/>
              <a:tblGrid>
                <a:gridCol w="565150">
                  <a:extLst>
                    <a:ext uri="{9D8B030D-6E8A-4147-A177-3AD203B41FA5}">
                      <a16:colId xmlns="" xmlns:a16="http://schemas.microsoft.com/office/drawing/2014/main" val="2984117806"/>
                    </a:ext>
                  </a:extLst>
                </a:gridCol>
                <a:gridCol w="566737">
                  <a:extLst>
                    <a:ext uri="{9D8B030D-6E8A-4147-A177-3AD203B41FA5}">
                      <a16:colId xmlns="" xmlns:a16="http://schemas.microsoft.com/office/drawing/2014/main" val="1405714683"/>
                    </a:ext>
                  </a:extLst>
                </a:gridCol>
                <a:gridCol w="565150">
                  <a:extLst>
                    <a:ext uri="{9D8B030D-6E8A-4147-A177-3AD203B41FA5}">
                      <a16:colId xmlns="" xmlns:a16="http://schemas.microsoft.com/office/drawing/2014/main" val="2151304395"/>
                    </a:ext>
                  </a:extLst>
                </a:gridCol>
                <a:gridCol w="566738">
                  <a:extLst>
                    <a:ext uri="{9D8B030D-6E8A-4147-A177-3AD203B41FA5}">
                      <a16:colId xmlns="" xmlns:a16="http://schemas.microsoft.com/office/drawing/2014/main" val="4147202022"/>
                    </a:ext>
                  </a:extLst>
                </a:gridCol>
                <a:gridCol w="565150">
                  <a:extLst>
                    <a:ext uri="{9D8B030D-6E8A-4147-A177-3AD203B41FA5}">
                      <a16:colId xmlns="" xmlns:a16="http://schemas.microsoft.com/office/drawing/2014/main" val="3281378985"/>
                    </a:ext>
                  </a:extLst>
                </a:gridCol>
                <a:gridCol w="566737">
                  <a:extLst>
                    <a:ext uri="{9D8B030D-6E8A-4147-A177-3AD203B41FA5}">
                      <a16:colId xmlns="" xmlns:a16="http://schemas.microsoft.com/office/drawing/2014/main" val="3345658329"/>
                    </a:ext>
                  </a:extLst>
                </a:gridCol>
                <a:gridCol w="565150">
                  <a:extLst>
                    <a:ext uri="{9D8B030D-6E8A-4147-A177-3AD203B41FA5}">
                      <a16:colId xmlns="" xmlns:a16="http://schemas.microsoft.com/office/drawing/2014/main" val="3757214967"/>
                    </a:ext>
                  </a:extLst>
                </a:gridCol>
              </a:tblGrid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43256116"/>
                  </a:ext>
                </a:extLst>
              </a:tr>
            </a:tbl>
          </a:graphicData>
        </a:graphic>
      </p:graphicFrame>
      <p:graphicFrame>
        <p:nvGraphicFramePr>
          <p:cNvPr id="43033" name="Object 25">
            <a:extLst>
              <a:ext uri="{FF2B5EF4-FFF2-40B4-BE49-F238E27FC236}">
                <a16:creationId xmlns="" xmlns:a16="http://schemas.microsoft.com/office/drawing/2014/main" id="{43BAF8ED-1F43-455D-8BBA-B5CD8242C3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4194175"/>
          <a:ext cx="1903413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7" name="Clip" r:id="rId8" imgW="3063600" imgH="3147480" progId="MS_ClipArt_Gallery.2">
                  <p:embed/>
                </p:oleObj>
              </mc:Choice>
              <mc:Fallback>
                <p:oleObj name="Clip" r:id="rId8" imgW="3063600" imgH="3147480" progId="MS_ClipArt_Gallery.2">
                  <p:embed/>
                  <p:pic>
                    <p:nvPicPr>
                      <p:cNvPr id="43033" name="Object 25">
                        <a:extLst>
                          <a:ext uri="{FF2B5EF4-FFF2-40B4-BE49-F238E27FC236}">
                            <a16:creationId xmlns="" xmlns:a16="http://schemas.microsoft.com/office/drawing/2014/main" id="{43BAF8ED-1F43-455D-8BBA-B5CD8242C3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194175"/>
                        <a:ext cx="1903413" cy="195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4" name="Oval 26">
            <a:extLst>
              <a:ext uri="{FF2B5EF4-FFF2-40B4-BE49-F238E27FC236}">
                <a16:creationId xmlns="" xmlns:a16="http://schemas.microsoft.com/office/drawing/2014/main" id="{F157E9C4-116B-43EA-ABEA-306F7CC17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43035" name="Oval 27">
            <a:extLst>
              <a:ext uri="{FF2B5EF4-FFF2-40B4-BE49-F238E27FC236}">
                <a16:creationId xmlns="" xmlns:a16="http://schemas.microsoft.com/office/drawing/2014/main" id="{910B40A0-6304-48BD-8611-2C4EACD45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29</a:t>
            </a:r>
          </a:p>
        </p:txBody>
      </p:sp>
      <p:sp>
        <p:nvSpPr>
          <p:cNvPr id="43036" name="Oval 28">
            <a:extLst>
              <a:ext uri="{FF2B5EF4-FFF2-40B4-BE49-F238E27FC236}">
                <a16:creationId xmlns="" xmlns:a16="http://schemas.microsoft.com/office/drawing/2014/main" id="{49F1A4B6-5A97-493B-B668-DB514F41B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28</a:t>
            </a:r>
          </a:p>
        </p:txBody>
      </p:sp>
      <p:sp>
        <p:nvSpPr>
          <p:cNvPr id="43037" name="Oval 29">
            <a:extLst>
              <a:ext uri="{FF2B5EF4-FFF2-40B4-BE49-F238E27FC236}">
                <a16:creationId xmlns="" xmlns:a16="http://schemas.microsoft.com/office/drawing/2014/main" id="{1BF40725-53A5-4647-BFC7-99E97B2D7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27</a:t>
            </a:r>
          </a:p>
        </p:txBody>
      </p:sp>
      <p:sp>
        <p:nvSpPr>
          <p:cNvPr id="43038" name="Oval 30">
            <a:extLst>
              <a:ext uri="{FF2B5EF4-FFF2-40B4-BE49-F238E27FC236}">
                <a16:creationId xmlns="" xmlns:a16="http://schemas.microsoft.com/office/drawing/2014/main" id="{91A0CB45-4C17-4C87-B3EE-0843DDB1D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26</a:t>
            </a:r>
          </a:p>
        </p:txBody>
      </p:sp>
      <p:sp>
        <p:nvSpPr>
          <p:cNvPr id="43039" name="Oval 31">
            <a:extLst>
              <a:ext uri="{FF2B5EF4-FFF2-40B4-BE49-F238E27FC236}">
                <a16:creationId xmlns="" xmlns:a16="http://schemas.microsoft.com/office/drawing/2014/main" id="{2F0B90D8-FF91-4966-9C51-B484A60B0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43040" name="Oval 32">
            <a:extLst>
              <a:ext uri="{FF2B5EF4-FFF2-40B4-BE49-F238E27FC236}">
                <a16:creationId xmlns="" xmlns:a16="http://schemas.microsoft.com/office/drawing/2014/main" id="{DA7F1134-5C31-4EB2-936E-D05FA35DF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43041" name="Oval 33">
            <a:extLst>
              <a:ext uri="{FF2B5EF4-FFF2-40B4-BE49-F238E27FC236}">
                <a16:creationId xmlns="" xmlns:a16="http://schemas.microsoft.com/office/drawing/2014/main" id="{550C5C93-6E02-4F58-ACF3-A9CC121CA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43042" name="Oval 34">
            <a:extLst>
              <a:ext uri="{FF2B5EF4-FFF2-40B4-BE49-F238E27FC236}">
                <a16:creationId xmlns="" xmlns:a16="http://schemas.microsoft.com/office/drawing/2014/main" id="{DBCE5779-4F9B-488F-9230-09314A924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22</a:t>
            </a:r>
          </a:p>
        </p:txBody>
      </p:sp>
      <p:sp>
        <p:nvSpPr>
          <p:cNvPr id="43043" name="Oval 35">
            <a:extLst>
              <a:ext uri="{FF2B5EF4-FFF2-40B4-BE49-F238E27FC236}">
                <a16:creationId xmlns="" xmlns:a16="http://schemas.microsoft.com/office/drawing/2014/main" id="{1B516BB7-C2D5-4994-A63D-5B8D51BF6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43044" name="Oval 36">
            <a:extLst>
              <a:ext uri="{FF2B5EF4-FFF2-40B4-BE49-F238E27FC236}">
                <a16:creationId xmlns="" xmlns:a16="http://schemas.microsoft.com/office/drawing/2014/main" id="{0541428C-F87C-4C48-AB3A-D8ED1E148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43045" name="Oval 37">
            <a:extLst>
              <a:ext uri="{FF2B5EF4-FFF2-40B4-BE49-F238E27FC236}">
                <a16:creationId xmlns="" xmlns:a16="http://schemas.microsoft.com/office/drawing/2014/main" id="{90BD0DB0-8610-4CDE-B319-9D78ACBA9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43046" name="Oval 38">
            <a:extLst>
              <a:ext uri="{FF2B5EF4-FFF2-40B4-BE49-F238E27FC236}">
                <a16:creationId xmlns="" xmlns:a16="http://schemas.microsoft.com/office/drawing/2014/main" id="{FD443756-63C5-4CBF-A7FB-DFD8A4E40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43047" name="Oval 39">
            <a:extLst>
              <a:ext uri="{FF2B5EF4-FFF2-40B4-BE49-F238E27FC236}">
                <a16:creationId xmlns="" xmlns:a16="http://schemas.microsoft.com/office/drawing/2014/main" id="{47F56F29-FF7A-45C9-A5E6-A9C394E9D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43048" name="Oval 40">
            <a:extLst>
              <a:ext uri="{FF2B5EF4-FFF2-40B4-BE49-F238E27FC236}">
                <a16:creationId xmlns="" xmlns:a16="http://schemas.microsoft.com/office/drawing/2014/main" id="{12F519A3-8182-4857-962C-DF029E9C2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43049" name="Oval 41">
            <a:extLst>
              <a:ext uri="{FF2B5EF4-FFF2-40B4-BE49-F238E27FC236}">
                <a16:creationId xmlns="" xmlns:a16="http://schemas.microsoft.com/office/drawing/2014/main" id="{10666D4F-F605-4BBD-9C4D-99A682C75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43050" name="Oval 42">
            <a:extLst>
              <a:ext uri="{FF2B5EF4-FFF2-40B4-BE49-F238E27FC236}">
                <a16:creationId xmlns="" xmlns:a16="http://schemas.microsoft.com/office/drawing/2014/main" id="{77B73F01-2784-40FC-BB3F-E03256623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43051" name="Oval 43">
            <a:extLst>
              <a:ext uri="{FF2B5EF4-FFF2-40B4-BE49-F238E27FC236}">
                <a16:creationId xmlns="" xmlns:a16="http://schemas.microsoft.com/office/drawing/2014/main" id="{7DBC5631-6829-4C2E-AD44-FD624741A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43052" name="Oval 44">
            <a:extLst>
              <a:ext uri="{FF2B5EF4-FFF2-40B4-BE49-F238E27FC236}">
                <a16:creationId xmlns="" xmlns:a16="http://schemas.microsoft.com/office/drawing/2014/main" id="{D7B9AB87-78E4-4991-AC73-1FEFD6E5E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43053" name="Oval 45">
            <a:extLst>
              <a:ext uri="{FF2B5EF4-FFF2-40B4-BE49-F238E27FC236}">
                <a16:creationId xmlns="" xmlns:a16="http://schemas.microsoft.com/office/drawing/2014/main" id="{20A2F726-F290-4475-8632-BFA78B43E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43054" name="Oval 46">
            <a:extLst>
              <a:ext uri="{FF2B5EF4-FFF2-40B4-BE49-F238E27FC236}">
                <a16:creationId xmlns="" xmlns:a16="http://schemas.microsoft.com/office/drawing/2014/main" id="{A1440230-59B2-4E59-8DF7-5B392F821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43055" name="Oval 47">
            <a:extLst>
              <a:ext uri="{FF2B5EF4-FFF2-40B4-BE49-F238E27FC236}">
                <a16:creationId xmlns="" xmlns:a16="http://schemas.microsoft.com/office/drawing/2014/main" id="{FA350C4B-35D6-429E-A082-B7F02B3AB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43056" name="Oval 48">
            <a:extLst>
              <a:ext uri="{FF2B5EF4-FFF2-40B4-BE49-F238E27FC236}">
                <a16:creationId xmlns="" xmlns:a16="http://schemas.microsoft.com/office/drawing/2014/main" id="{2AEC082D-74D5-46D0-B157-DD0F2F848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43057" name="Oval 49">
            <a:extLst>
              <a:ext uri="{FF2B5EF4-FFF2-40B4-BE49-F238E27FC236}">
                <a16:creationId xmlns="" xmlns:a16="http://schemas.microsoft.com/office/drawing/2014/main" id="{3F39D702-B65E-452A-9465-EABE28549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43058" name="Oval 50">
            <a:extLst>
              <a:ext uri="{FF2B5EF4-FFF2-40B4-BE49-F238E27FC236}">
                <a16:creationId xmlns="" xmlns:a16="http://schemas.microsoft.com/office/drawing/2014/main" id="{AB83F73D-3C95-483E-9D0A-EED2CC014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43059" name="Oval 51">
            <a:extLst>
              <a:ext uri="{FF2B5EF4-FFF2-40B4-BE49-F238E27FC236}">
                <a16:creationId xmlns="" xmlns:a16="http://schemas.microsoft.com/office/drawing/2014/main" id="{31BF69EA-4A5D-4F07-A975-A761BCA84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3060" name="Oval 52">
            <a:extLst>
              <a:ext uri="{FF2B5EF4-FFF2-40B4-BE49-F238E27FC236}">
                <a16:creationId xmlns="" xmlns:a16="http://schemas.microsoft.com/office/drawing/2014/main" id="{DC9E8A1B-5E86-42D3-9093-47526322F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3061" name="Oval 53">
            <a:extLst>
              <a:ext uri="{FF2B5EF4-FFF2-40B4-BE49-F238E27FC236}">
                <a16:creationId xmlns="" xmlns:a16="http://schemas.microsoft.com/office/drawing/2014/main" id="{29D65DB8-4108-4FB8-B8C7-4BE72F307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3062" name="Oval 54">
            <a:extLst>
              <a:ext uri="{FF2B5EF4-FFF2-40B4-BE49-F238E27FC236}">
                <a16:creationId xmlns="" xmlns:a16="http://schemas.microsoft.com/office/drawing/2014/main" id="{8C605B64-5FF8-4178-9478-63A6C4AD8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3063" name="Oval 55">
            <a:extLst>
              <a:ext uri="{FF2B5EF4-FFF2-40B4-BE49-F238E27FC236}">
                <a16:creationId xmlns="" xmlns:a16="http://schemas.microsoft.com/office/drawing/2014/main" id="{BA477C61-1C07-4FF1-B391-878A69945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3064" name="Oval 56">
            <a:extLst>
              <a:ext uri="{FF2B5EF4-FFF2-40B4-BE49-F238E27FC236}">
                <a16:creationId xmlns="" xmlns:a16="http://schemas.microsoft.com/office/drawing/2014/main" id="{1F0CF41F-EFA7-4C25-9881-7ED421EB4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686180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43012" grpId="0" build="p"/>
      <p:bldP spid="43055" grpId="0" animBg="1" autoUpdateAnimBg="0"/>
      <p:bldP spid="43056" grpId="0" animBg="1" autoUpdateAnimBg="0"/>
      <p:bldP spid="43057" grpId="0" animBg="1" autoUpdateAnimBg="0"/>
      <p:bldP spid="43058" grpId="0" animBg="1" autoUpdateAnimBg="0"/>
      <p:bldP spid="43059" grpId="0" animBg="1" autoUpdateAnimBg="0"/>
      <p:bldP spid="43060" grpId="0" animBg="1" autoUpdateAnimBg="0"/>
      <p:bldP spid="43061" grpId="0" animBg="1" autoUpdateAnimBg="0"/>
      <p:bldP spid="43062" grpId="0" animBg="1" autoUpdateAnimBg="0"/>
      <p:bldP spid="43063" grpId="0" animBg="1" autoUpdateAnimBg="0"/>
      <p:bldP spid="43064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="" xmlns:a16="http://schemas.microsoft.com/office/drawing/2014/main" id="{8B1E503B-3847-4CF0-94E5-9828237FE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91916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>
            <a:extLst>
              <a:ext uri="{FF2B5EF4-FFF2-40B4-BE49-F238E27FC236}">
                <a16:creationId xmlns="" xmlns:a16="http://schemas.microsoft.com/office/drawing/2014/main" id="{D7864CFB-30D7-4F31-8152-D713CFE7B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"/>
            <a:ext cx="845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u="sng">
                <a:solidFill>
                  <a:srgbClr val="00FFFF"/>
                </a:solidFill>
              </a:rPr>
              <a:t>Ô chìa khóa</a:t>
            </a:r>
            <a:r>
              <a:rPr lang="en-US" altLang="en-US">
                <a:solidFill>
                  <a:srgbClr val="FFCC00"/>
                </a:solidFill>
              </a:rPr>
              <a:t>. Ô CHỮ GỒM 9 CHỮ CÁI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="" xmlns:a16="http://schemas.microsoft.com/office/drawing/2014/main" id="{DEE0D8D7-35D8-46A6-B07F-269C9EFD4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628900"/>
            <a:ext cx="8047038" cy="313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</a:rPr>
              <a:t> Khi có đủ các điều kiện bên ngoài và bên trong thì .......... mới đảm bảo?</a:t>
            </a:r>
          </a:p>
        </p:txBody>
      </p:sp>
      <p:pic>
        <p:nvPicPr>
          <p:cNvPr id="44037" name="Picture 5" descr="Star-05-june">
            <a:hlinkClick r:id="rId6" action="ppaction://hlinksldjump"/>
            <a:extLst>
              <a:ext uri="{FF2B5EF4-FFF2-40B4-BE49-F238E27FC236}">
                <a16:creationId xmlns="" xmlns:a16="http://schemas.microsoft.com/office/drawing/2014/main" id="{0F11082E-E0BD-4A4D-93B0-72027D7716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8763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8" name="Rectangle 6">
            <a:extLst>
              <a:ext uri="{FF2B5EF4-FFF2-40B4-BE49-F238E27FC236}">
                <a16:creationId xmlns="" xmlns:a16="http://schemas.microsoft.com/office/drawing/2014/main" id="{B2D890D7-2412-4488-BE9C-87CA60C1F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2514600"/>
            <a:ext cx="7837488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4039" name="Group 7">
            <a:extLst>
              <a:ext uri="{FF2B5EF4-FFF2-40B4-BE49-F238E27FC236}">
                <a16:creationId xmlns="" xmlns:a16="http://schemas.microsoft.com/office/drawing/2014/main" id="{545B3E83-247C-4D9F-9F2F-716484050C17}"/>
              </a:ext>
            </a:extLst>
          </p:cNvPr>
          <p:cNvGraphicFramePr>
            <a:graphicFrameLocks noGrp="1"/>
          </p:cNvGraphicFramePr>
          <p:nvPr/>
        </p:nvGraphicFramePr>
        <p:xfrm>
          <a:off x="2152650" y="1700213"/>
          <a:ext cx="4762500" cy="585788"/>
        </p:xfrm>
        <a:graphic>
          <a:graphicData uri="http://schemas.openxmlformats.org/drawingml/2006/table">
            <a:tbl>
              <a:tblPr/>
              <a:tblGrid>
                <a:gridCol w="528638">
                  <a:extLst>
                    <a:ext uri="{9D8B030D-6E8A-4147-A177-3AD203B41FA5}">
                      <a16:colId xmlns="" xmlns:a16="http://schemas.microsoft.com/office/drawing/2014/main" val="3725213192"/>
                    </a:ext>
                  </a:extLst>
                </a:gridCol>
                <a:gridCol w="530225">
                  <a:extLst>
                    <a:ext uri="{9D8B030D-6E8A-4147-A177-3AD203B41FA5}">
                      <a16:colId xmlns="" xmlns:a16="http://schemas.microsoft.com/office/drawing/2014/main" val="3121137678"/>
                    </a:ext>
                  </a:extLst>
                </a:gridCol>
                <a:gridCol w="528637">
                  <a:extLst>
                    <a:ext uri="{9D8B030D-6E8A-4147-A177-3AD203B41FA5}">
                      <a16:colId xmlns="" xmlns:a16="http://schemas.microsoft.com/office/drawing/2014/main" val="3797115611"/>
                    </a:ext>
                  </a:extLst>
                </a:gridCol>
                <a:gridCol w="528638">
                  <a:extLst>
                    <a:ext uri="{9D8B030D-6E8A-4147-A177-3AD203B41FA5}">
                      <a16:colId xmlns="" xmlns:a16="http://schemas.microsoft.com/office/drawing/2014/main" val="3009174155"/>
                    </a:ext>
                  </a:extLst>
                </a:gridCol>
                <a:gridCol w="530225">
                  <a:extLst>
                    <a:ext uri="{9D8B030D-6E8A-4147-A177-3AD203B41FA5}">
                      <a16:colId xmlns="" xmlns:a16="http://schemas.microsoft.com/office/drawing/2014/main" val="3745836991"/>
                    </a:ext>
                  </a:extLst>
                </a:gridCol>
                <a:gridCol w="528637">
                  <a:extLst>
                    <a:ext uri="{9D8B030D-6E8A-4147-A177-3AD203B41FA5}">
                      <a16:colId xmlns="" xmlns:a16="http://schemas.microsoft.com/office/drawing/2014/main" val="2704061694"/>
                    </a:ext>
                  </a:extLst>
                </a:gridCol>
                <a:gridCol w="528638">
                  <a:extLst>
                    <a:ext uri="{9D8B030D-6E8A-4147-A177-3AD203B41FA5}">
                      <a16:colId xmlns="" xmlns:a16="http://schemas.microsoft.com/office/drawing/2014/main" val="2063891122"/>
                    </a:ext>
                  </a:extLst>
                </a:gridCol>
                <a:gridCol w="530225">
                  <a:extLst>
                    <a:ext uri="{9D8B030D-6E8A-4147-A177-3AD203B41FA5}">
                      <a16:colId xmlns="" xmlns:a16="http://schemas.microsoft.com/office/drawing/2014/main" val="1120385235"/>
                    </a:ext>
                  </a:extLst>
                </a:gridCol>
                <a:gridCol w="528637">
                  <a:extLst>
                    <a:ext uri="{9D8B030D-6E8A-4147-A177-3AD203B41FA5}">
                      <a16:colId xmlns="" xmlns:a16="http://schemas.microsoft.com/office/drawing/2014/main" val="2751053656"/>
                    </a:ext>
                  </a:extLst>
                </a:gridCol>
              </a:tblGrid>
              <a:tr h="585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76941222"/>
                  </a:ext>
                </a:extLst>
              </a:tr>
            </a:tbl>
          </a:graphicData>
        </a:graphic>
      </p:graphicFrame>
      <p:graphicFrame>
        <p:nvGraphicFramePr>
          <p:cNvPr id="44061" name="Object 29">
            <a:extLst>
              <a:ext uri="{FF2B5EF4-FFF2-40B4-BE49-F238E27FC236}">
                <a16:creationId xmlns="" xmlns:a16="http://schemas.microsoft.com/office/drawing/2014/main" id="{B9CCC51F-D28B-42C0-8216-358610D228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4194175"/>
          <a:ext cx="1903413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1" name="Clip" r:id="rId8" imgW="3063600" imgH="3147480" progId="MS_ClipArt_Gallery.2">
                  <p:embed/>
                </p:oleObj>
              </mc:Choice>
              <mc:Fallback>
                <p:oleObj name="Clip" r:id="rId8" imgW="3063600" imgH="3147480" progId="MS_ClipArt_Gallery.2">
                  <p:embed/>
                  <p:pic>
                    <p:nvPicPr>
                      <p:cNvPr id="44061" name="Object 29">
                        <a:extLst>
                          <a:ext uri="{FF2B5EF4-FFF2-40B4-BE49-F238E27FC236}">
                            <a16:creationId xmlns="" xmlns:a16="http://schemas.microsoft.com/office/drawing/2014/main" id="{B9CCC51F-D28B-42C0-8216-358610D228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194175"/>
                        <a:ext cx="1903413" cy="195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2" name="Oval 30">
            <a:extLst>
              <a:ext uri="{FF2B5EF4-FFF2-40B4-BE49-F238E27FC236}">
                <a16:creationId xmlns="" xmlns:a16="http://schemas.microsoft.com/office/drawing/2014/main" id="{4E1D2063-6254-4AA4-9077-D7A6C01D1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44063" name="Oval 31">
            <a:extLst>
              <a:ext uri="{FF2B5EF4-FFF2-40B4-BE49-F238E27FC236}">
                <a16:creationId xmlns="" xmlns:a16="http://schemas.microsoft.com/office/drawing/2014/main" id="{7D376CCC-DB34-4391-B33B-93F28826A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29</a:t>
            </a:r>
          </a:p>
        </p:txBody>
      </p:sp>
      <p:sp>
        <p:nvSpPr>
          <p:cNvPr id="44064" name="Oval 32">
            <a:extLst>
              <a:ext uri="{FF2B5EF4-FFF2-40B4-BE49-F238E27FC236}">
                <a16:creationId xmlns="" xmlns:a16="http://schemas.microsoft.com/office/drawing/2014/main" id="{D331C370-A9AD-4D40-AC9A-8357601E6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28</a:t>
            </a:r>
          </a:p>
        </p:txBody>
      </p:sp>
      <p:sp>
        <p:nvSpPr>
          <p:cNvPr id="44065" name="Oval 33">
            <a:extLst>
              <a:ext uri="{FF2B5EF4-FFF2-40B4-BE49-F238E27FC236}">
                <a16:creationId xmlns="" xmlns:a16="http://schemas.microsoft.com/office/drawing/2014/main" id="{4DAC1F10-EB28-4F44-8700-CA2570F2C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27</a:t>
            </a:r>
          </a:p>
        </p:txBody>
      </p:sp>
      <p:sp>
        <p:nvSpPr>
          <p:cNvPr id="44066" name="Oval 34">
            <a:extLst>
              <a:ext uri="{FF2B5EF4-FFF2-40B4-BE49-F238E27FC236}">
                <a16:creationId xmlns="" xmlns:a16="http://schemas.microsoft.com/office/drawing/2014/main" id="{64AA4C57-492E-409F-9825-1322B5B64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26</a:t>
            </a:r>
          </a:p>
        </p:txBody>
      </p:sp>
      <p:sp>
        <p:nvSpPr>
          <p:cNvPr id="44067" name="Oval 35">
            <a:extLst>
              <a:ext uri="{FF2B5EF4-FFF2-40B4-BE49-F238E27FC236}">
                <a16:creationId xmlns="" xmlns:a16="http://schemas.microsoft.com/office/drawing/2014/main" id="{10B045C6-901A-4EFF-97DD-271CDA9D9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44068" name="Oval 36">
            <a:extLst>
              <a:ext uri="{FF2B5EF4-FFF2-40B4-BE49-F238E27FC236}">
                <a16:creationId xmlns="" xmlns:a16="http://schemas.microsoft.com/office/drawing/2014/main" id="{C0EAB71F-ECA7-41E8-A112-0E1447CAC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44069" name="Oval 37">
            <a:extLst>
              <a:ext uri="{FF2B5EF4-FFF2-40B4-BE49-F238E27FC236}">
                <a16:creationId xmlns="" xmlns:a16="http://schemas.microsoft.com/office/drawing/2014/main" id="{51231D9F-5ED3-4BB4-98CB-AC525F075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44070" name="Oval 38">
            <a:extLst>
              <a:ext uri="{FF2B5EF4-FFF2-40B4-BE49-F238E27FC236}">
                <a16:creationId xmlns="" xmlns:a16="http://schemas.microsoft.com/office/drawing/2014/main" id="{F6A82675-7531-410D-ABF9-5E1C21D19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22</a:t>
            </a:r>
          </a:p>
        </p:txBody>
      </p:sp>
      <p:sp>
        <p:nvSpPr>
          <p:cNvPr id="44071" name="Oval 39">
            <a:extLst>
              <a:ext uri="{FF2B5EF4-FFF2-40B4-BE49-F238E27FC236}">
                <a16:creationId xmlns="" xmlns:a16="http://schemas.microsoft.com/office/drawing/2014/main" id="{71C8533A-5FF8-4A33-9D25-39FD1A566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44072" name="Oval 40">
            <a:extLst>
              <a:ext uri="{FF2B5EF4-FFF2-40B4-BE49-F238E27FC236}">
                <a16:creationId xmlns="" xmlns:a16="http://schemas.microsoft.com/office/drawing/2014/main" id="{B6AE5BB4-B535-4C72-9905-C6A4D15FA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44073" name="Oval 41">
            <a:extLst>
              <a:ext uri="{FF2B5EF4-FFF2-40B4-BE49-F238E27FC236}">
                <a16:creationId xmlns="" xmlns:a16="http://schemas.microsoft.com/office/drawing/2014/main" id="{88368F5C-FEF7-4A7A-987B-D214F9F1B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44074" name="Oval 42">
            <a:extLst>
              <a:ext uri="{FF2B5EF4-FFF2-40B4-BE49-F238E27FC236}">
                <a16:creationId xmlns="" xmlns:a16="http://schemas.microsoft.com/office/drawing/2014/main" id="{4EC34356-4734-4551-82C1-653BB674D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44075" name="Oval 43">
            <a:extLst>
              <a:ext uri="{FF2B5EF4-FFF2-40B4-BE49-F238E27FC236}">
                <a16:creationId xmlns="" xmlns:a16="http://schemas.microsoft.com/office/drawing/2014/main" id="{1DA31665-CDAE-411A-9951-84680A269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44076" name="Oval 44">
            <a:extLst>
              <a:ext uri="{FF2B5EF4-FFF2-40B4-BE49-F238E27FC236}">
                <a16:creationId xmlns="" xmlns:a16="http://schemas.microsoft.com/office/drawing/2014/main" id="{FD32B72E-D14E-4E23-8BD5-613FE4C6A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44077" name="Oval 45">
            <a:extLst>
              <a:ext uri="{FF2B5EF4-FFF2-40B4-BE49-F238E27FC236}">
                <a16:creationId xmlns="" xmlns:a16="http://schemas.microsoft.com/office/drawing/2014/main" id="{02B011EE-759B-4D7C-AA31-7B6951C06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44078" name="Oval 46">
            <a:extLst>
              <a:ext uri="{FF2B5EF4-FFF2-40B4-BE49-F238E27FC236}">
                <a16:creationId xmlns="" xmlns:a16="http://schemas.microsoft.com/office/drawing/2014/main" id="{23EC8F29-2755-4C18-9352-806F42392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44079" name="Oval 47">
            <a:extLst>
              <a:ext uri="{FF2B5EF4-FFF2-40B4-BE49-F238E27FC236}">
                <a16:creationId xmlns="" xmlns:a16="http://schemas.microsoft.com/office/drawing/2014/main" id="{8DF38F46-4C95-461A-AECA-CEFEA829C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44080" name="Oval 48">
            <a:extLst>
              <a:ext uri="{FF2B5EF4-FFF2-40B4-BE49-F238E27FC236}">
                <a16:creationId xmlns="" xmlns:a16="http://schemas.microsoft.com/office/drawing/2014/main" id="{87DF9261-B460-4584-B992-01213D905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44081" name="Oval 49">
            <a:extLst>
              <a:ext uri="{FF2B5EF4-FFF2-40B4-BE49-F238E27FC236}">
                <a16:creationId xmlns="" xmlns:a16="http://schemas.microsoft.com/office/drawing/2014/main" id="{2758AD5F-7185-4D77-9233-353D90250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44082" name="Oval 50">
            <a:extLst>
              <a:ext uri="{FF2B5EF4-FFF2-40B4-BE49-F238E27FC236}">
                <a16:creationId xmlns="" xmlns:a16="http://schemas.microsoft.com/office/drawing/2014/main" id="{F1E15883-96BF-4435-9821-4C4BCCB69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44083" name="Oval 51">
            <a:extLst>
              <a:ext uri="{FF2B5EF4-FFF2-40B4-BE49-F238E27FC236}">
                <a16:creationId xmlns="" xmlns:a16="http://schemas.microsoft.com/office/drawing/2014/main" id="{AEA98724-C8ED-4952-AC22-731B620FA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44084" name="Oval 52">
            <a:extLst>
              <a:ext uri="{FF2B5EF4-FFF2-40B4-BE49-F238E27FC236}">
                <a16:creationId xmlns="" xmlns:a16="http://schemas.microsoft.com/office/drawing/2014/main" id="{93DB626B-CE0C-4B7A-B1DD-C106A502C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44085" name="Oval 53">
            <a:extLst>
              <a:ext uri="{FF2B5EF4-FFF2-40B4-BE49-F238E27FC236}">
                <a16:creationId xmlns="" xmlns:a16="http://schemas.microsoft.com/office/drawing/2014/main" id="{911460E2-C394-4D5B-9769-97C394CC7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44086" name="Oval 54">
            <a:extLst>
              <a:ext uri="{FF2B5EF4-FFF2-40B4-BE49-F238E27FC236}">
                <a16:creationId xmlns="" xmlns:a16="http://schemas.microsoft.com/office/drawing/2014/main" id="{80B0CFBA-EEB0-43B6-BE01-AAD19B705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44087" name="Oval 55">
            <a:extLst>
              <a:ext uri="{FF2B5EF4-FFF2-40B4-BE49-F238E27FC236}">
                <a16:creationId xmlns="" xmlns:a16="http://schemas.microsoft.com/office/drawing/2014/main" id="{1A1C670B-908D-4EA1-B515-30337D7C2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4088" name="Oval 56">
            <a:extLst>
              <a:ext uri="{FF2B5EF4-FFF2-40B4-BE49-F238E27FC236}">
                <a16:creationId xmlns="" xmlns:a16="http://schemas.microsoft.com/office/drawing/2014/main" id="{361BA1C2-7D11-42EA-AD00-20D4B46D8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4089" name="Oval 57">
            <a:extLst>
              <a:ext uri="{FF2B5EF4-FFF2-40B4-BE49-F238E27FC236}">
                <a16:creationId xmlns="" xmlns:a16="http://schemas.microsoft.com/office/drawing/2014/main" id="{38CD5FCC-06FC-47A8-81E5-053A5962D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4090" name="Oval 58">
            <a:extLst>
              <a:ext uri="{FF2B5EF4-FFF2-40B4-BE49-F238E27FC236}">
                <a16:creationId xmlns="" xmlns:a16="http://schemas.microsoft.com/office/drawing/2014/main" id="{8F55CF19-C8B0-4E32-9239-629C2D08A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4091" name="Oval 59">
            <a:extLst>
              <a:ext uri="{FF2B5EF4-FFF2-40B4-BE49-F238E27FC236}">
                <a16:creationId xmlns="" xmlns:a16="http://schemas.microsoft.com/office/drawing/2014/main" id="{24F32FF7-E903-4FD7-82ED-1DCD9B7A3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4092" name="Oval 60">
            <a:extLst>
              <a:ext uri="{FF2B5EF4-FFF2-40B4-BE49-F238E27FC236}">
                <a16:creationId xmlns="" xmlns:a16="http://schemas.microsoft.com/office/drawing/2014/main" id="{955D0EF0-6F02-468B-8571-734C80879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692650"/>
            <a:ext cx="914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9769056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4036" grpId="0" build="p"/>
      <p:bldP spid="44083" grpId="0" animBg="1" autoUpdateAnimBg="0"/>
      <p:bldP spid="44084" grpId="0" animBg="1" autoUpdateAnimBg="0"/>
      <p:bldP spid="44085" grpId="0" animBg="1" autoUpdateAnimBg="0"/>
      <p:bldP spid="44086" grpId="0" animBg="1" autoUpdateAnimBg="0"/>
      <p:bldP spid="44087" grpId="0" animBg="1" autoUpdateAnimBg="0"/>
      <p:bldP spid="44088" grpId="0" animBg="1" autoUpdateAnimBg="0"/>
      <p:bldP spid="44089" grpId="0" animBg="1" autoUpdateAnimBg="0"/>
      <p:bldP spid="44090" grpId="0" animBg="1" autoUpdateAnimBg="0"/>
      <p:bldP spid="44091" grpId="0" animBg="1" autoUpdateAnimBg="0"/>
      <p:bldP spid="44092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5747675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 descr="Parchment">
            <a:extLst>
              <a:ext uri="{FF2B5EF4-FFF2-40B4-BE49-F238E27FC236}">
                <a16:creationId xmlns="" xmlns:a16="http://schemas.microsoft.com/office/drawing/2014/main" id="{FC364F71-4F92-47A9-AA17-86FC82773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809" y="274320"/>
            <a:ext cx="4129880" cy="6309360"/>
          </a:xfrm>
          <a:prstGeom prst="round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altLang="en-US" sz="2800" dirty="0">
                <a:cs typeface="Times New Roman" panose="02020603050405020304" pitchFamily="18" charset="0"/>
              </a:rPr>
              <a:t>Hạt giống sau khi thu hoạch được phơi khô và bảo quản cẩn thận, có thể cất giữ trong một thời gian dài mà không có gì thay đổi. </a:t>
            </a:r>
            <a:r>
              <a:rPr lang="en-US" altLang="en-US" sz="2800" dirty="0" err="1">
                <a:cs typeface="Times New Roman" panose="02020603050405020304" pitchFamily="18" charset="0"/>
              </a:rPr>
              <a:t>Nhưng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nếu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đem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gieo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hạt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thoáng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ẩm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hoặc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tưới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ít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hạt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nảy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mầm</a:t>
            </a:r>
            <a:r>
              <a:rPr lang="en-US" altLang="en-US" sz="2800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Vậy</a:t>
            </a:r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hạt</a:t>
            </a:r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nảy</a:t>
            </a:r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mầm</a:t>
            </a:r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cần</a:t>
            </a:r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kiện</a:t>
            </a:r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4CB1C57-6D75-403E-B65C-3371A46AD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0" y="327991"/>
            <a:ext cx="4410323" cy="62020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915535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8">
            <a:hlinkClick r:id="rId4" action="ppaction://hlinkfile" highlightClick="1">
              <a:snd r:embed="rId3" name="applause.wav"/>
            </a:hlinkClick>
            <a:extLst>
              <a:ext uri="{FF2B5EF4-FFF2-40B4-BE49-F238E27FC236}">
                <a16:creationId xmlns="" xmlns:a16="http://schemas.microsoft.com/office/drawing/2014/main" id="{5042B8A7-62FA-4BAF-B3A7-EC4793243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Sou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WordArt 102">
            <a:extLst>
              <a:ext uri="{FF2B5EF4-FFF2-40B4-BE49-F238E27FC236}">
                <a16:creationId xmlns="" xmlns:a16="http://schemas.microsoft.com/office/drawing/2014/main" id="{9E0822E6-8CD4-4450-92AE-C9F96437BA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887" y="321641"/>
            <a:ext cx="8647113" cy="1901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35: NHỮNG ĐIỀU KIỆN CẦN </a:t>
            </a:r>
          </a:p>
          <a:p>
            <a:pPr algn="ctr"/>
            <a:r>
              <a:rPr lang="en-US" sz="3600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CHO HẠT NẢY MẦM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D1B9A32-CFE8-4234-9204-11804256C11E}"/>
              </a:ext>
            </a:extLst>
          </p:cNvPr>
          <p:cNvSpPr txBox="1"/>
          <p:nvPr/>
        </p:nvSpPr>
        <p:spPr>
          <a:xfrm>
            <a:off x="212035" y="2716696"/>
            <a:ext cx="4492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/>
              <a:t>GIÁO VIÊN</a:t>
            </a:r>
            <a:r>
              <a:rPr lang="en-US" dirty="0"/>
              <a:t>: LÊ THỊ NGỌC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8" descr="Tranh 104">
            <a:extLst>
              <a:ext uri="{FF2B5EF4-FFF2-40B4-BE49-F238E27FC236}">
                <a16:creationId xmlns="" xmlns:a16="http://schemas.microsoft.com/office/drawing/2014/main" id="{43FF3E09-C9CE-4DB4-8C81-0B12231A7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" r="6416" b="14264"/>
          <a:stretch>
            <a:fillRect/>
          </a:stretch>
        </p:blipFill>
        <p:spPr bwMode="auto">
          <a:xfrm>
            <a:off x="2664720" y="3286538"/>
            <a:ext cx="6384926" cy="339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1DFE97F-8036-44A7-BC18-D7A6394B9598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kern="10" dirty="0" err="1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Bài</a:t>
            </a:r>
            <a:r>
              <a:rPr lang="en-US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35: NHỮNG ĐIỀU KIỆN CẦN CHO HẠT NẢY MẦM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="" xmlns:a16="http://schemas.microsoft.com/office/drawing/2014/main" id="{24997750-635D-44D8-9EB4-385456F76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54" y="1027669"/>
            <a:ext cx="328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a.</a:t>
            </a:r>
            <a:r>
              <a:rPr lang="en-US" u="sng">
                <a:solidFill>
                  <a:srgbClr val="FF0000"/>
                </a:solidFill>
                <a:latin typeface="Times New Roman" pitchFamily="18" charset="0"/>
              </a:rPr>
              <a:t>Thí nghiệm 1:</a:t>
            </a:r>
          </a:p>
        </p:txBody>
      </p:sp>
      <p:sp>
        <p:nvSpPr>
          <p:cNvPr id="6" name="Text Box 17">
            <a:extLst>
              <a:ext uri="{FF2B5EF4-FFF2-40B4-BE49-F238E27FC236}">
                <a16:creationId xmlns="" xmlns:a16="http://schemas.microsoft.com/office/drawing/2014/main" id="{EA939B05-D509-4E62-BA32-098A19D6D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6459" y="503794"/>
            <a:ext cx="822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u="sng" dirty="0">
                <a:solidFill>
                  <a:srgbClr val="FF0000"/>
                </a:solidFill>
              </a:rPr>
              <a:t>1.Thí </a:t>
            </a:r>
            <a:r>
              <a:rPr lang="en-US" u="sng" dirty="0" err="1">
                <a:solidFill>
                  <a:srgbClr val="FF0000"/>
                </a:solidFill>
              </a:rPr>
              <a:t>nghiệm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về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những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điều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kiện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cần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cho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hạt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nảy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mầm</a:t>
            </a:r>
            <a:r>
              <a:rPr lang="en-US" u="sng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7" name="AutoShape 11">
            <a:extLst>
              <a:ext uri="{FF2B5EF4-FFF2-40B4-BE49-F238E27FC236}">
                <a16:creationId xmlns="" xmlns:a16="http://schemas.microsoft.com/office/drawing/2014/main" id="{DD09A0C2-8F58-4DDC-992F-B5777FD25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54" y="1484869"/>
            <a:ext cx="3046411" cy="2583134"/>
          </a:xfrm>
          <a:prstGeom prst="cloudCallout">
            <a:avLst>
              <a:gd name="adj1" fmla="val -25816"/>
              <a:gd name="adj2" fmla="val 73076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solidFill>
                  <a:srgbClr val="0033CC"/>
                </a:solidFill>
              </a:rPr>
              <a:t>Em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hãy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trình</a:t>
            </a:r>
            <a:r>
              <a:rPr lang="en-US" dirty="0">
                <a:solidFill>
                  <a:srgbClr val="0033CC"/>
                </a:solidFill>
              </a:rPr>
              <a:t>  </a:t>
            </a:r>
            <a:r>
              <a:rPr lang="en-US" dirty="0" err="1">
                <a:solidFill>
                  <a:srgbClr val="0033CC"/>
                </a:solidFill>
              </a:rPr>
              <a:t>bày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cách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tiến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hành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thí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nghiệm</a:t>
            </a:r>
            <a:r>
              <a:rPr lang="en-US" dirty="0">
                <a:solidFill>
                  <a:srgbClr val="0033CC"/>
                </a:solidFill>
              </a:rPr>
              <a:t> 1?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E5202B5-DF59-4382-8868-380AEE0AE8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6" r="49221"/>
          <a:stretch/>
        </p:blipFill>
        <p:spPr>
          <a:xfrm>
            <a:off x="0" y="4835531"/>
            <a:ext cx="1482656" cy="202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040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9B3FC5-63E2-4076-92E1-607091C18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236B172-CA48-4D1E-872A-BBF721745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92765"/>
            <a:ext cx="8905460" cy="66658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6A6D9A3-F9AE-4A4D-9907-ED3AA534C0BC}"/>
              </a:ext>
            </a:extLst>
          </p:cNvPr>
          <p:cNvSpPr txBox="1"/>
          <p:nvPr/>
        </p:nvSpPr>
        <p:spPr>
          <a:xfrm>
            <a:off x="1272208" y="6143074"/>
            <a:ext cx="7513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CỐC 2                            CỐC 3                          CỐC 1</a:t>
            </a:r>
          </a:p>
        </p:txBody>
      </p:sp>
    </p:spTree>
    <p:extLst>
      <p:ext uri="{BB962C8B-B14F-4D97-AF65-F5344CB8AC3E}">
        <p14:creationId xmlns:p14="http://schemas.microsoft.com/office/powerpoint/2010/main" val="244243780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>
            <a:extLst>
              <a:ext uri="{FF2B5EF4-FFF2-40B4-BE49-F238E27FC236}">
                <a16:creationId xmlns="" xmlns:a16="http://schemas.microsoft.com/office/drawing/2014/main" id="{DF8E128D-168D-473D-8DBD-228EC04EA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4165600"/>
            <a:ext cx="184150" cy="461963"/>
          </a:xfrm>
          <a:prstGeom prst="rect">
            <a:avLst/>
          </a:prstGeom>
          <a:noFill/>
          <a:ln w="57150" cmpd="thickThin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graphicFrame>
        <p:nvGraphicFramePr>
          <p:cNvPr id="281690" name="Group 90">
            <a:extLst>
              <a:ext uri="{FF2B5EF4-FFF2-40B4-BE49-F238E27FC236}">
                <a16:creationId xmlns="" xmlns:a16="http://schemas.microsoft.com/office/drawing/2014/main" id="{359C4142-0800-462E-B03B-85AD9EDAE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190808"/>
              </p:ext>
            </p:extLst>
          </p:nvPr>
        </p:nvGraphicFramePr>
        <p:xfrm>
          <a:off x="206375" y="4755734"/>
          <a:ext cx="8731250" cy="2060089"/>
        </p:xfrm>
        <a:graphic>
          <a:graphicData uri="http://schemas.openxmlformats.org/drawingml/2006/table">
            <a:tbl>
              <a:tblPr/>
              <a:tblGrid>
                <a:gridCol w="10234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741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336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7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STT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Điều kiện thí nghiệm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Kết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quả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thí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nghiệm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9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Cốc 1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Hạt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đỗ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xanh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để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khô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40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Cốc 2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Hạt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đỗ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xanh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ngâm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ngập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trong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nước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9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Cốc 3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Hạt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đỗ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xanh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để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trên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bông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ẩm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81712" name="Picture 112" descr="Tranh 104">
            <a:extLst>
              <a:ext uri="{FF2B5EF4-FFF2-40B4-BE49-F238E27FC236}">
                <a16:creationId xmlns="" xmlns:a16="http://schemas.microsoft.com/office/drawing/2014/main" id="{F7CF22A2-3D27-4FB1-9E6A-0E3EFD9F5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" r="6416" b="14264"/>
          <a:stretch>
            <a:fillRect/>
          </a:stretch>
        </p:blipFill>
        <p:spPr bwMode="auto">
          <a:xfrm>
            <a:off x="371682" y="1287758"/>
            <a:ext cx="8226425" cy="332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A65B6A7-4746-4283-8F38-60630FB756DB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kern="10" dirty="0" err="1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Bài</a:t>
            </a:r>
            <a:r>
              <a:rPr lang="en-US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35: NHỮNG ĐIỀU KIỆN CẦN CHO HẠT NẢY MẦM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="" xmlns:a16="http://schemas.microsoft.com/office/drawing/2014/main" id="{39B10E00-BB62-4864-A321-148A865D5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54" y="1027669"/>
            <a:ext cx="328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a.</a:t>
            </a:r>
            <a:r>
              <a:rPr lang="en-US" u="sng">
                <a:solidFill>
                  <a:srgbClr val="FF0000"/>
                </a:solidFill>
                <a:latin typeface="Times New Roman" pitchFamily="18" charset="0"/>
              </a:rPr>
              <a:t>Thí nghiệm 1:</a:t>
            </a:r>
          </a:p>
        </p:txBody>
      </p:sp>
      <p:sp>
        <p:nvSpPr>
          <p:cNvPr id="14" name="Text Box 17">
            <a:extLst>
              <a:ext uri="{FF2B5EF4-FFF2-40B4-BE49-F238E27FC236}">
                <a16:creationId xmlns="" xmlns:a16="http://schemas.microsoft.com/office/drawing/2014/main" id="{E9DCB8F4-8DA9-46BC-AA23-6457F2D10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6459" y="503794"/>
            <a:ext cx="822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u="sng" dirty="0">
                <a:solidFill>
                  <a:srgbClr val="FF0000"/>
                </a:solidFill>
              </a:rPr>
              <a:t>1.Thí </a:t>
            </a:r>
            <a:r>
              <a:rPr lang="en-US" u="sng" dirty="0" err="1">
                <a:solidFill>
                  <a:srgbClr val="FF0000"/>
                </a:solidFill>
              </a:rPr>
              <a:t>nghiệm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về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những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điều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kiện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cần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cho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hạt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nảy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mầm</a:t>
            </a:r>
            <a:r>
              <a:rPr lang="en-US" u="sng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9CF7325-CF95-4908-AF26-C9680011412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8" t="22079" r="37482" b="19906"/>
          <a:stretch/>
        </p:blipFill>
        <p:spPr>
          <a:xfrm>
            <a:off x="5865292" y="2712221"/>
            <a:ext cx="2483577" cy="14228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AC31347-D81D-4466-A803-9652F46B5B26}"/>
              </a:ext>
            </a:extLst>
          </p:cNvPr>
          <p:cNvSpPr/>
          <p:nvPr/>
        </p:nvSpPr>
        <p:spPr>
          <a:xfrm>
            <a:off x="6235700" y="5130960"/>
            <a:ext cx="2449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 err="1">
                <a:solidFill>
                  <a:srgbClr val="00B0F0"/>
                </a:solidFill>
                <a:cs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B0F0"/>
                </a:solidFill>
                <a:cs typeface="Times New Roman" panose="02020603050405020304" pitchFamily="18" charset="0"/>
              </a:rPr>
              <a:t>nảy</a:t>
            </a:r>
            <a:r>
              <a:rPr lang="en-US" altLang="en-US" dirty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B0F0"/>
                </a:solidFill>
                <a:cs typeface="Times New Roman" panose="02020603050405020304" pitchFamily="18" charset="0"/>
              </a:rPr>
              <a:t>mầm</a:t>
            </a:r>
            <a:endParaRPr lang="en-US" altLang="en-US" dirty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1AB33D2-1D1B-46D1-985B-B084A17835E2}"/>
              </a:ext>
            </a:extLst>
          </p:cNvPr>
          <p:cNvSpPr/>
          <p:nvPr/>
        </p:nvSpPr>
        <p:spPr>
          <a:xfrm>
            <a:off x="6399478" y="5769457"/>
            <a:ext cx="2374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 err="1">
                <a:solidFill>
                  <a:srgbClr val="00B0F0"/>
                </a:solidFill>
                <a:cs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B0F0"/>
                </a:solidFill>
                <a:cs typeface="Times New Roman" panose="02020603050405020304" pitchFamily="18" charset="0"/>
              </a:rPr>
              <a:t>nảy</a:t>
            </a:r>
            <a:r>
              <a:rPr lang="en-US" altLang="en-US" dirty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B0F0"/>
                </a:solidFill>
                <a:cs typeface="Times New Roman" panose="02020603050405020304" pitchFamily="18" charset="0"/>
              </a:rPr>
              <a:t>mầm</a:t>
            </a:r>
            <a:endParaRPr lang="en-US" altLang="en-US" dirty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41AAB0F-8C20-48D2-BF84-65F650BB498F}"/>
              </a:ext>
            </a:extLst>
          </p:cNvPr>
          <p:cNvSpPr/>
          <p:nvPr/>
        </p:nvSpPr>
        <p:spPr>
          <a:xfrm>
            <a:off x="6764919" y="6247402"/>
            <a:ext cx="1459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 err="1">
                <a:solidFill>
                  <a:srgbClr val="00B0F0"/>
                </a:solidFill>
                <a:cs typeface="Times New Roman" panose="02020603050405020304" pitchFamily="18" charset="0"/>
              </a:rPr>
              <a:t>Nảy</a:t>
            </a:r>
            <a:r>
              <a:rPr lang="en-US" altLang="en-US" dirty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B0F0"/>
                </a:solidFill>
                <a:cs typeface="Times New Roman" panose="02020603050405020304" pitchFamily="18" charset="0"/>
              </a:rPr>
              <a:t>mầm</a:t>
            </a:r>
            <a:endParaRPr lang="en-US" altLang="en-US" dirty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862482A-3D93-46DE-9130-E75B235276B3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kern="10" dirty="0" err="1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Bài</a:t>
            </a:r>
            <a:r>
              <a:rPr lang="en-US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35: NHỮNG ĐIỀU KIỆN CẦN CHO HẠT NẢY MẦM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="" xmlns:a16="http://schemas.microsoft.com/office/drawing/2014/main" id="{CD057499-87B3-4FF0-BCF7-9DC6DC52D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54" y="1027669"/>
            <a:ext cx="328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a.</a:t>
            </a:r>
            <a:r>
              <a:rPr lang="en-US" u="sng">
                <a:solidFill>
                  <a:srgbClr val="FF0000"/>
                </a:solidFill>
                <a:latin typeface="Times New Roman" pitchFamily="18" charset="0"/>
              </a:rPr>
              <a:t>Thí nghiệm 1:</a:t>
            </a:r>
          </a:p>
        </p:txBody>
      </p:sp>
      <p:sp>
        <p:nvSpPr>
          <p:cNvPr id="7" name="Text Box 17">
            <a:extLst>
              <a:ext uri="{FF2B5EF4-FFF2-40B4-BE49-F238E27FC236}">
                <a16:creationId xmlns="" xmlns:a16="http://schemas.microsoft.com/office/drawing/2014/main" id="{5A80D2CC-3B1C-4D5C-9974-47B618793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6459" y="503794"/>
            <a:ext cx="822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u="sng" dirty="0">
                <a:solidFill>
                  <a:srgbClr val="FF0000"/>
                </a:solidFill>
              </a:rPr>
              <a:t>1.Thí </a:t>
            </a:r>
            <a:r>
              <a:rPr lang="en-US" u="sng" dirty="0" err="1">
                <a:solidFill>
                  <a:srgbClr val="FF0000"/>
                </a:solidFill>
              </a:rPr>
              <a:t>nghiệm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về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những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điều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kiện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cần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cho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hạt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nảy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mầm</a:t>
            </a:r>
            <a:r>
              <a:rPr lang="en-US" u="sng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8" name="AutoShape 43" descr="Stationery">
            <a:extLst>
              <a:ext uri="{FF2B5EF4-FFF2-40B4-BE49-F238E27FC236}">
                <a16:creationId xmlns="" xmlns:a16="http://schemas.microsoft.com/office/drawing/2014/main" id="{6C4F4D54-4538-4940-874F-EED55D7DB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128" y="1655178"/>
            <a:ext cx="3832225" cy="2254250"/>
          </a:xfrm>
          <a:prstGeom prst="cloudCallout">
            <a:avLst>
              <a:gd name="adj1" fmla="val 42897"/>
              <a:gd name="adj2" fmla="val 88333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err="1">
                <a:cs typeface="Times New Roman" panose="02020603050405020304" pitchFamily="18" charset="0"/>
              </a:rPr>
              <a:t>Kết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quả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thí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nghiệm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hạt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nảy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mầm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cần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những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điều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kiện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 45">
            <a:extLst>
              <a:ext uri="{FF2B5EF4-FFF2-40B4-BE49-F238E27FC236}">
                <a16:creationId xmlns="" xmlns:a16="http://schemas.microsoft.com/office/drawing/2014/main" id="{9B439874-C318-4CCD-80B7-00DC9925E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856" y="4871672"/>
            <a:ext cx="8310288" cy="969347"/>
          </a:xfrm>
          <a:prstGeom prst="flowChartPunchedTape">
            <a:avLst/>
          </a:prstGeom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Hạt</a:t>
            </a:r>
            <a:r>
              <a:rPr lang="en-US" alt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nảy</a:t>
            </a:r>
            <a:r>
              <a:rPr lang="en-US" alt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mầm</a:t>
            </a:r>
            <a:r>
              <a:rPr lang="en-US" alt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 đ</a:t>
            </a:r>
            <a:r>
              <a:rPr lang="vi-VN" alt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ư</a:t>
            </a:r>
            <a:r>
              <a:rPr lang="en-US" altLang="en-US" sz="3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ợc</a:t>
            </a:r>
            <a:r>
              <a:rPr lang="en-US" alt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cần</a:t>
            </a:r>
            <a:r>
              <a:rPr lang="en-US" alt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đủ</a:t>
            </a:r>
            <a:r>
              <a:rPr lang="en-US" alt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nước</a:t>
            </a:r>
            <a:r>
              <a:rPr lang="en-US" alt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khí</a:t>
            </a:r>
            <a:r>
              <a:rPr lang="en-US" alt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89513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50000">
              <a:schemeClr val="accent1"/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50000">
              <a:schemeClr val="accent1"/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5079</TotalTime>
  <Words>1819</Words>
  <Application>Microsoft Office PowerPoint</Application>
  <PresentationFormat>On-screen Show (4:3)</PresentationFormat>
  <Paragraphs>526</Paragraphs>
  <Slides>34</Slides>
  <Notes>3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2. Ô CHỮ GỒM 8 CHỮ CÁI</vt:lpstr>
      <vt:lpstr>Câu 3. Ô chữ gồm 6 chữ cái</vt:lpstr>
      <vt:lpstr>Câu 4. Ô CHỮ GỒM 4 CHỮ CÁI</vt:lpstr>
      <vt:lpstr>Câu 5. Ô CHỮ GỒM 6 CHỮ CÁI</vt:lpstr>
      <vt:lpstr>Câu 6. Ô CHỮ GỒM 7 CHỮ CÁI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Huam</dc:creator>
  <cp:lastModifiedBy>HuongTV</cp:lastModifiedBy>
  <cp:revision>865</cp:revision>
  <dcterms:created xsi:type="dcterms:W3CDTF">2007-11-06T13:32:57Z</dcterms:created>
  <dcterms:modified xsi:type="dcterms:W3CDTF">2018-01-26T02:31:29Z</dcterms:modified>
</cp:coreProperties>
</file>